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3" r:id="rId6"/>
    <p:sldId id="264" r:id="rId7"/>
    <p:sldId id="265" r:id="rId8"/>
    <p:sldId id="262" r:id="rId9"/>
    <p:sldId id="257" r:id="rId10"/>
    <p:sldId id="260" r:id="rId11"/>
    <p:sldId id="258" r:id="rId12"/>
    <p:sldId id="259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C1F"/>
    <a:srgbClr val="FFFFFF"/>
    <a:srgbClr val="D40A1C"/>
    <a:srgbClr val="006550"/>
    <a:srgbClr val="000000"/>
    <a:srgbClr val="002C5C"/>
    <a:srgbClr val="002D5C"/>
    <a:srgbClr val="333333"/>
    <a:srgbClr val="731310"/>
    <a:srgbClr val="750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D32544A-7EE6-4342-B048-95BDC9FD1CEE}">
  <a:tblStyle styleId="{6D32544A-7EE6-4342-B048-95BDC9FD1CEE}" styleName="Korn Ferry Style">
    <a:wholeTbl>
      <a:tcTxStyle>
        <a:fontRef idx="minor"/>
        <a:srgbClr val="00655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3175" cmpd="sng">
              <a:solidFill>
                <a:srgbClr val="7F7F7F"/>
              </a:solidFill>
            </a:ln>
          </a:bottom>
          <a:insideH>
            <a:ln w="3175" cmpd="sng">
              <a:solidFill>
                <a:srgbClr val="7F7F7F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firstCol>
      <a:tcTxStyle>
        <a:schemeClr val="dk1"/>
      </a:tcTxStyle>
      <a:tcStyle>
        <a:tcBdr/>
      </a:tcStyle>
    </a:firstCol>
    <a:firstRow>
      <a:tcTxStyle>
        <a:schemeClr val="dk1"/>
      </a:tcTxStyle>
      <a:tcStyle>
        <a:tcBdr/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73" autoAdjust="0"/>
    <p:restoredTop sz="86194" autoAdjust="0"/>
  </p:normalViewPr>
  <p:slideViewPr>
    <p:cSldViewPr snapToGrid="0">
      <p:cViewPr varScale="1">
        <p:scale>
          <a:sx n="77" d="100"/>
          <a:sy n="77" d="100"/>
        </p:scale>
        <p:origin x="17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2048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/>
    </p:cSldViewPr>
  </p:notesViewPr>
  <p:gridSpacing cx="53975" cy="5397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Nydick" userId="2e940635-363c-4f93-8e3a-59cb48489849" providerId="ADAL" clId="{35D77182-0718-1948-A24C-AE2994E618C4}"/>
    <pc:docChg chg="undo custSel addSld delSld modSld modMainMaster">
      <pc:chgData name="Steven Nydick" userId="2e940635-363c-4f93-8e3a-59cb48489849" providerId="ADAL" clId="{35D77182-0718-1948-A24C-AE2994E618C4}" dt="2018-07-06T21:26:57.978" v="398" actId="1076"/>
      <pc:docMkLst>
        <pc:docMk/>
      </pc:docMkLst>
      <pc:sldMasterChg chg="delSldLayout modSldLayout">
        <pc:chgData name="Steven Nydick" userId="2e940635-363c-4f93-8e3a-59cb48489849" providerId="ADAL" clId="{35D77182-0718-1948-A24C-AE2994E618C4}" dt="2018-07-06T21:26:57.978" v="398" actId="1076"/>
        <pc:sldMasterMkLst>
          <pc:docMk/>
          <pc:sldMasterMk cId="66654280" sldId="2147483648"/>
        </pc:sldMasterMkLst>
        <pc:sldLayoutChg chg="addSp delSp modSp">
          <pc:chgData name="Steven Nydick" userId="2e940635-363c-4f93-8e3a-59cb48489849" providerId="ADAL" clId="{35D77182-0718-1948-A24C-AE2994E618C4}" dt="2018-06-27T15:54:36.349" v="387" actId="962"/>
          <pc:sldLayoutMkLst>
            <pc:docMk/>
            <pc:sldMasterMk cId="66654280" sldId="2147483648"/>
            <pc:sldLayoutMk cId="1074843592" sldId="2147483652"/>
          </pc:sldLayoutMkLst>
          <pc:spChg chg="del">
            <ac:chgData name="Steven Nydick" userId="2e940635-363c-4f93-8e3a-59cb48489849" providerId="ADAL" clId="{35D77182-0718-1948-A24C-AE2994E618C4}" dt="2018-06-26T18:26:48.883" v="138" actId="478"/>
            <ac:spMkLst>
              <pc:docMk/>
              <pc:sldMasterMk cId="66654280" sldId="2147483648"/>
              <pc:sldLayoutMk cId="1074843592" sldId="2147483652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36.349" v="387" actId="962"/>
            <ac:spMkLst>
              <pc:docMk/>
              <pc:sldMasterMk cId="66654280" sldId="2147483648"/>
              <pc:sldLayoutMk cId="1074843592" sldId="2147483652"/>
              <ac:spMk id="3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32.165" v="386" actId="962"/>
            <ac:spMkLst>
              <pc:docMk/>
              <pc:sldMasterMk cId="66654280" sldId="2147483648"/>
              <pc:sldLayoutMk cId="1074843592" sldId="2147483652"/>
              <ac:spMk id="4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8:36.636" v="339" actId="962"/>
            <ac:spMkLst>
              <pc:docMk/>
              <pc:sldMasterMk cId="66654280" sldId="2147483648"/>
              <pc:sldLayoutMk cId="1074843592" sldId="2147483652"/>
              <ac:spMk id="8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07.613" v="219" actId="478"/>
            <ac:spMkLst>
              <pc:docMk/>
              <pc:sldMasterMk cId="66654280" sldId="2147483648"/>
              <pc:sldLayoutMk cId="1074843592" sldId="2147483652"/>
              <ac:spMk id="9" creationId="{0D85F940-E6EA-EE46-ACDF-2BE41FC49046}"/>
            </ac:spMkLst>
          </pc:spChg>
          <pc:spChg chg="add mod">
            <ac:chgData name="Steven Nydick" userId="2e940635-363c-4f93-8e3a-59cb48489849" providerId="ADAL" clId="{35D77182-0718-1948-A24C-AE2994E618C4}" dt="2018-06-27T15:38:39.980" v="341" actId="962"/>
            <ac:spMkLst>
              <pc:docMk/>
              <pc:sldMasterMk cId="66654280" sldId="2147483648"/>
              <pc:sldLayoutMk cId="1074843592" sldId="2147483652"/>
              <ac:spMk id="11" creationId="{9B912703-58A1-664F-A209-05D90CEC6AFC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5:45.899" v="397" actId="962"/>
          <pc:sldLayoutMkLst>
            <pc:docMk/>
            <pc:sldMasterMk cId="66654280" sldId="2147483648"/>
            <pc:sldLayoutMk cId="990363266" sldId="2147483653"/>
          </pc:sldLayoutMkLst>
          <pc:spChg chg="del">
            <ac:chgData name="Steven Nydick" userId="2e940635-363c-4f93-8e3a-59cb48489849" providerId="ADAL" clId="{35D77182-0718-1948-A24C-AE2994E618C4}" dt="2018-06-26T18:30:34.956" v="174" actId="478"/>
            <ac:spMkLst>
              <pc:docMk/>
              <pc:sldMasterMk cId="66654280" sldId="2147483648"/>
              <pc:sldLayoutMk cId="990363266" sldId="2147483653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45.899" v="397" actId="962"/>
            <ac:spMkLst>
              <pc:docMk/>
              <pc:sldMasterMk cId="66654280" sldId="2147483648"/>
              <pc:sldLayoutMk cId="990363266" sldId="2147483653"/>
              <ac:spMk id="3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36.980" v="395" actId="962"/>
            <ac:spMkLst>
              <pc:docMk/>
              <pc:sldMasterMk cId="66654280" sldId="2147483648"/>
              <pc:sldLayoutMk cId="990363266" sldId="2147483653"/>
              <ac:spMk id="4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41.996" v="396" actId="962"/>
            <ac:spMkLst>
              <pc:docMk/>
              <pc:sldMasterMk cId="66654280" sldId="2147483648"/>
              <pc:sldLayoutMk cId="990363266" sldId="2147483653"/>
              <ac:spMk id="5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33.555" v="394" actId="962"/>
            <ac:spMkLst>
              <pc:docMk/>
              <pc:sldMasterMk cId="66654280" sldId="2147483648"/>
              <pc:sldLayoutMk cId="990363266" sldId="2147483653"/>
              <ac:spMk id="6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40:26.177" v="372" actId="962"/>
            <ac:spMkLst>
              <pc:docMk/>
              <pc:sldMasterMk cId="66654280" sldId="2147483648"/>
              <pc:sldLayoutMk cId="990363266" sldId="2147483653"/>
              <ac:spMk id="10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40:29.537" v="374" actId="962"/>
            <ac:spMkLst>
              <pc:docMk/>
              <pc:sldMasterMk cId="66654280" sldId="2147483648"/>
              <pc:sldLayoutMk cId="990363266" sldId="2147483653"/>
              <ac:spMk id="11" creationId="{2455164C-9B83-624A-928F-DB9FED17A7B7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39:28.489" v="353" actId="962"/>
          <pc:sldLayoutMkLst>
            <pc:docMk/>
            <pc:sldMasterMk cId="66654280" sldId="2147483648"/>
            <pc:sldLayoutMk cId="699758365" sldId="2147483654"/>
          </pc:sldLayoutMkLst>
          <pc:spChg chg="del">
            <ac:chgData name="Steven Nydick" userId="2e940635-363c-4f93-8e3a-59cb48489849" providerId="ADAL" clId="{35D77182-0718-1948-A24C-AE2994E618C4}" dt="2018-06-26T18:29:10.598" v="158" actId="478"/>
            <ac:spMkLst>
              <pc:docMk/>
              <pc:sldMasterMk cId="66654280" sldId="2147483648"/>
              <pc:sldLayoutMk cId="699758365" sldId="2147483654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9:28.489" v="353" actId="962"/>
            <ac:spMkLst>
              <pc:docMk/>
              <pc:sldMasterMk cId="66654280" sldId="2147483648"/>
              <pc:sldLayoutMk cId="699758365" sldId="2147483654"/>
              <ac:spMk id="6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50.900" v="228" actId="478"/>
            <ac:spMkLst>
              <pc:docMk/>
              <pc:sldMasterMk cId="66654280" sldId="2147483648"/>
              <pc:sldLayoutMk cId="699758365" sldId="2147483654"/>
              <ac:spMk id="7" creationId="{AF445801-35A8-744A-9C7F-F031BE617D33}"/>
            </ac:spMkLst>
          </pc:spChg>
          <pc:spChg chg="add mod">
            <ac:chgData name="Steven Nydick" userId="2e940635-363c-4f93-8e3a-59cb48489849" providerId="ADAL" clId="{35D77182-0718-1948-A24C-AE2994E618C4}" dt="2018-06-27T15:39:25.755" v="351" actId="962"/>
            <ac:spMkLst>
              <pc:docMk/>
              <pc:sldMasterMk cId="66654280" sldId="2147483648"/>
              <pc:sldLayoutMk cId="699758365" sldId="2147483654"/>
              <ac:spMk id="9" creationId="{F2685FF0-542F-3949-8D7A-63BB68C14248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0:55.814" v="381" actId="962"/>
          <pc:sldLayoutMkLst>
            <pc:docMk/>
            <pc:sldMasterMk cId="66654280" sldId="2147483648"/>
            <pc:sldLayoutMk cId="207537121" sldId="2147483665"/>
          </pc:sldLayoutMkLst>
          <pc:spChg chg="del">
            <ac:chgData name="Steven Nydick" userId="2e940635-363c-4f93-8e3a-59cb48489849" providerId="ADAL" clId="{35D77182-0718-1948-A24C-AE2994E618C4}" dt="2018-06-26T18:25:52.956" v="132" actId="478"/>
            <ac:spMkLst>
              <pc:docMk/>
              <pc:sldMasterMk cId="66654280" sldId="2147483648"/>
              <pc:sldLayoutMk cId="207537121" sldId="2147483665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0:55.814" v="381" actId="962"/>
            <ac:spMkLst>
              <pc:docMk/>
              <pc:sldMasterMk cId="66654280" sldId="2147483648"/>
              <pc:sldLayoutMk cId="207537121" sldId="2147483665"/>
              <ac:spMk id="3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7:58.853" v="329" actId="962"/>
            <ac:spMkLst>
              <pc:docMk/>
              <pc:sldMasterMk cId="66654280" sldId="2147483648"/>
              <pc:sldLayoutMk cId="207537121" sldId="2147483665"/>
              <ac:spMk id="7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1:52.191" v="214" actId="478"/>
            <ac:spMkLst>
              <pc:docMk/>
              <pc:sldMasterMk cId="66654280" sldId="2147483648"/>
              <pc:sldLayoutMk cId="207537121" sldId="2147483665"/>
              <ac:spMk id="8" creationId="{CC9255C1-9005-DD43-A78F-2C2BF315A082}"/>
            </ac:spMkLst>
          </pc:spChg>
          <pc:spChg chg="add del">
            <ac:chgData name="Steven Nydick" userId="2e940635-363c-4f93-8e3a-59cb48489849" providerId="ADAL" clId="{35D77182-0718-1948-A24C-AE2994E618C4}" dt="2018-06-26T18:38:23.718" v="177" actId="478"/>
            <ac:spMkLst>
              <pc:docMk/>
              <pc:sldMasterMk cId="66654280" sldId="2147483648"/>
              <pc:sldLayoutMk cId="207537121" sldId="2147483665"/>
              <ac:spMk id="10" creationId="{1B81D3F5-35E9-C143-8105-5AA4C3E5378E}"/>
            </ac:spMkLst>
          </pc:spChg>
          <pc:spChg chg="add mod">
            <ac:chgData name="Steven Nydick" userId="2e940635-363c-4f93-8e3a-59cb48489849" providerId="ADAL" clId="{35D77182-0718-1948-A24C-AE2994E618C4}" dt="2018-06-27T15:38:03.365" v="331" actId="962"/>
            <ac:spMkLst>
              <pc:docMk/>
              <pc:sldMasterMk cId="66654280" sldId="2147483648"/>
              <pc:sldLayoutMk cId="207537121" sldId="2147483665"/>
              <ac:spMk id="11" creationId="{C46B6304-C6B3-1449-A54F-5949F21D2BAE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39:07.476" v="346" actId="478"/>
          <pc:sldLayoutMkLst>
            <pc:docMk/>
            <pc:sldMasterMk cId="66654280" sldId="2147483648"/>
            <pc:sldLayoutMk cId="2175594127" sldId="2147483670"/>
          </pc:sldLayoutMkLst>
          <pc:spChg chg="add del mod">
            <ac:chgData name="Steven Nydick" userId="2e940635-363c-4f93-8e3a-59cb48489849" providerId="ADAL" clId="{35D77182-0718-1948-A24C-AE2994E618C4}" dt="2018-06-26T18:42:11.582" v="221" actId="478"/>
            <ac:spMkLst>
              <pc:docMk/>
              <pc:sldMasterMk cId="66654280" sldId="2147483648"/>
              <pc:sldLayoutMk cId="2175594127" sldId="2147483670"/>
              <ac:spMk id="10" creationId="{9BEB4294-F5FC-244F-A158-3DE9BAF8A615}"/>
            </ac:spMkLst>
          </pc:spChg>
          <pc:spChg chg="del mod">
            <ac:chgData name="Steven Nydick" userId="2e940635-363c-4f93-8e3a-59cb48489849" providerId="ADAL" clId="{35D77182-0718-1948-A24C-AE2994E618C4}" dt="2018-06-27T15:39:07.476" v="346" actId="478"/>
            <ac:spMkLst>
              <pc:docMk/>
              <pc:sldMasterMk cId="66654280" sldId="2147483648"/>
              <pc:sldLayoutMk cId="2175594127" sldId="2147483670"/>
              <ac:spMk id="11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6T18:28:32.249" v="154" actId="207"/>
            <ac:spMkLst>
              <pc:docMk/>
              <pc:sldMasterMk cId="66654280" sldId="2147483648"/>
              <pc:sldLayoutMk cId="2175594127" sldId="2147483670"/>
              <ac:spMk id="12" creationId="{C9ED3EE3-A960-EA44-BB62-B3B29DF0AA5F}"/>
            </ac:spMkLst>
          </pc:spChg>
          <pc:spChg chg="mod">
            <ac:chgData name="Steven Nydick" userId="2e940635-363c-4f93-8e3a-59cb48489849" providerId="ADAL" clId="{35D77182-0718-1948-A24C-AE2994E618C4}" dt="2018-06-27T15:39:04.026" v="345" actId="962"/>
            <ac:spMkLst>
              <pc:docMk/>
              <pc:sldMasterMk cId="66654280" sldId="2147483648"/>
              <pc:sldLayoutMk cId="2175594127" sldId="2147483670"/>
              <ac:spMk id="15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38:58.219" v="344" actId="962"/>
            <ac:spMkLst>
              <pc:docMk/>
              <pc:sldMasterMk cId="66654280" sldId="2147483648"/>
              <pc:sldLayoutMk cId="2175594127" sldId="2147483670"/>
              <ac:spMk id="16" creationId="{6248F46B-9142-A343-ACF5-51D5B3C9F336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4:25.718" v="384" actId="962"/>
          <pc:sldLayoutMkLst>
            <pc:docMk/>
            <pc:sldMasterMk cId="66654280" sldId="2147483648"/>
            <pc:sldLayoutMk cId="2275812005" sldId="2147483676"/>
          </pc:sldLayoutMkLst>
          <pc:spChg chg="del">
            <ac:chgData name="Steven Nydick" userId="2e940635-363c-4f93-8e3a-59cb48489849" providerId="ADAL" clId="{35D77182-0718-1948-A24C-AE2994E618C4}" dt="2018-06-26T18:26:39.762" v="136" actId="478"/>
            <ac:spMkLst>
              <pc:docMk/>
              <pc:sldMasterMk cId="66654280" sldId="2147483648"/>
              <pc:sldLayoutMk cId="2275812005" sldId="2147483676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25.718" v="384" actId="962"/>
            <ac:spMkLst>
              <pc:docMk/>
              <pc:sldMasterMk cId="66654280" sldId="2147483648"/>
              <pc:sldLayoutMk cId="2275812005" sldId="2147483676"/>
              <ac:spMk id="3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8:19.965" v="335" actId="962"/>
            <ac:spMkLst>
              <pc:docMk/>
              <pc:sldMasterMk cId="66654280" sldId="2147483648"/>
              <pc:sldLayoutMk cId="2275812005" sldId="2147483676"/>
              <ac:spMk id="8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21.126" v="383" actId="962"/>
            <ac:spMkLst>
              <pc:docMk/>
              <pc:sldMasterMk cId="66654280" sldId="2147483648"/>
              <pc:sldLayoutMk cId="2275812005" sldId="2147483676"/>
              <ac:spMk id="9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04.150" v="217" actId="478"/>
            <ac:spMkLst>
              <pc:docMk/>
              <pc:sldMasterMk cId="66654280" sldId="2147483648"/>
              <pc:sldLayoutMk cId="2275812005" sldId="2147483676"/>
              <ac:spMk id="10" creationId="{69010872-7E51-AE48-AAAB-434A7E4DB319}"/>
            </ac:spMkLst>
          </pc:spChg>
          <pc:spChg chg="add mod">
            <ac:chgData name="Steven Nydick" userId="2e940635-363c-4f93-8e3a-59cb48489849" providerId="ADAL" clId="{35D77182-0718-1948-A24C-AE2994E618C4}" dt="2018-06-27T15:38:24.086" v="337" actId="962"/>
            <ac:spMkLst>
              <pc:docMk/>
              <pc:sldMasterMk cId="66654280" sldId="2147483648"/>
              <pc:sldLayoutMk cId="2275812005" sldId="2147483676"/>
              <ac:spMk id="12" creationId="{47D87F45-5F4F-7848-B19D-16D34CAE2235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40:07.705" v="366" actId="962"/>
          <pc:sldLayoutMkLst>
            <pc:docMk/>
            <pc:sldMasterMk cId="66654280" sldId="2147483648"/>
            <pc:sldLayoutMk cId="1770952261" sldId="2147483691"/>
          </pc:sldLayoutMkLst>
          <pc:spChg chg="mod">
            <ac:chgData name="Steven Nydick" userId="2e940635-363c-4f93-8e3a-59cb48489849" providerId="ADAL" clId="{35D77182-0718-1948-A24C-AE2994E618C4}" dt="2018-06-27T15:40:04.769" v="365" actId="962"/>
            <ac:spMkLst>
              <pc:docMk/>
              <pc:sldMasterMk cId="66654280" sldId="2147483648"/>
              <pc:sldLayoutMk cId="1770952261" sldId="2147483691"/>
              <ac:spMk id="2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8:43:32.227" v="243" actId="478"/>
            <ac:spMkLst>
              <pc:docMk/>
              <pc:sldMasterMk cId="66654280" sldId="2147483648"/>
              <pc:sldLayoutMk cId="1770952261" sldId="2147483691"/>
              <ac:spMk id="6" creationId="{D4685A9C-903D-034C-8808-52FC48091BA4}"/>
            </ac:spMkLst>
          </pc:spChg>
          <pc:spChg chg="add del mod">
            <ac:chgData name="Steven Nydick" userId="2e940635-363c-4f93-8e3a-59cb48489849" providerId="ADAL" clId="{35D77182-0718-1948-A24C-AE2994E618C4}" dt="2018-06-26T18:51:21.298" v="291" actId="167"/>
            <ac:spMkLst>
              <pc:docMk/>
              <pc:sldMasterMk cId="66654280" sldId="2147483648"/>
              <pc:sldLayoutMk cId="1770952261" sldId="2147483691"/>
              <ac:spMk id="8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40:07.705" v="366" actId="962"/>
            <ac:spMkLst>
              <pc:docMk/>
              <pc:sldMasterMk cId="66654280" sldId="2147483648"/>
              <pc:sldLayoutMk cId="1770952261" sldId="2147483691"/>
              <ac:spMk id="9" creationId="{50B47AED-8A9D-B04E-864A-2CCA1412B806}"/>
            </ac:spMkLst>
          </pc:spChg>
          <pc:spChg chg="add del mod">
            <ac:chgData name="Steven Nydick" userId="2e940635-363c-4f93-8e3a-59cb48489849" providerId="ADAL" clId="{35D77182-0718-1948-A24C-AE2994E618C4}" dt="2018-06-26T18:44:39.486" v="260"/>
            <ac:spMkLst>
              <pc:docMk/>
              <pc:sldMasterMk cId="66654280" sldId="2147483648"/>
              <pc:sldLayoutMk cId="1770952261" sldId="2147483691"/>
              <ac:spMk id="10" creationId="{C8111AEF-FC9F-3C49-B070-5F867EA07EA7}"/>
            </ac:spMkLst>
          </pc:spChg>
          <pc:spChg chg="add del">
            <ac:chgData name="Steven Nydick" userId="2e940635-363c-4f93-8e3a-59cb48489849" providerId="ADAL" clId="{35D77182-0718-1948-A24C-AE2994E618C4}" dt="2018-06-26T18:44:33.918" v="257"/>
            <ac:spMkLst>
              <pc:docMk/>
              <pc:sldMasterMk cId="66654280" sldId="2147483648"/>
              <pc:sldLayoutMk cId="1770952261" sldId="2147483691"/>
              <ac:spMk id="12" creationId="{067CF562-E9AE-0F4E-95DE-02EE2EEF36A4}"/>
            </ac:spMkLst>
          </pc:spChg>
          <pc:spChg chg="add del">
            <ac:chgData name="Steven Nydick" userId="2e940635-363c-4f93-8e3a-59cb48489849" providerId="ADAL" clId="{35D77182-0718-1948-A24C-AE2994E618C4}" dt="2018-06-26T18:44:51.424" v="262" actId="478"/>
            <ac:spMkLst>
              <pc:docMk/>
              <pc:sldMasterMk cId="66654280" sldId="2147483648"/>
              <pc:sldLayoutMk cId="1770952261" sldId="2147483691"/>
              <ac:spMk id="13" creationId="{DE8326AE-47E9-F745-8980-67DDF0BBE7E1}"/>
            </ac:spMkLst>
          </pc:spChg>
          <pc:spChg chg="add del mod">
            <ac:chgData name="Steven Nydick" userId="2e940635-363c-4f93-8e3a-59cb48489849" providerId="ADAL" clId="{35D77182-0718-1948-A24C-AE2994E618C4}" dt="2018-06-26T18:51:27.788" v="293" actId="478"/>
            <ac:spMkLst>
              <pc:docMk/>
              <pc:sldMasterMk cId="66654280" sldId="2147483648"/>
              <pc:sldLayoutMk cId="1770952261" sldId="2147483691"/>
              <ac:spMk id="14" creationId="{AD29091C-EF6B-6946-ACC6-7EA12E59EF77}"/>
            </ac:spMkLst>
          </pc:spChg>
          <pc:spChg chg="add del">
            <ac:chgData name="Steven Nydick" userId="2e940635-363c-4f93-8e3a-59cb48489849" providerId="ADAL" clId="{35D77182-0718-1948-A24C-AE2994E618C4}" dt="2018-06-26T18:46:07.486" v="273" actId="478"/>
            <ac:spMkLst>
              <pc:docMk/>
              <pc:sldMasterMk cId="66654280" sldId="2147483648"/>
              <pc:sldLayoutMk cId="1770952261" sldId="2147483691"/>
              <ac:spMk id="15" creationId="{0B5E33DE-2DC1-FF41-96CF-A38198B98CA4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5:17.996" v="393" actId="962"/>
          <pc:sldLayoutMkLst>
            <pc:docMk/>
            <pc:sldMasterMk cId="66654280" sldId="2147483648"/>
            <pc:sldLayoutMk cId="1289353238" sldId="2147483692"/>
          </pc:sldLayoutMkLst>
          <pc:spChg chg="del">
            <ac:chgData name="Steven Nydick" userId="2e940635-363c-4f93-8e3a-59cb48489849" providerId="ADAL" clId="{35D77182-0718-1948-A24C-AE2994E618C4}" dt="2018-06-26T18:29:20.989" v="164" actId="478"/>
            <ac:spMkLst>
              <pc:docMk/>
              <pc:sldMasterMk cId="66654280" sldId="2147483648"/>
              <pc:sldLayoutMk cId="1289353238" sldId="2147483692"/>
              <ac:spMk id="4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17.996" v="393" actId="962"/>
            <ac:spMkLst>
              <pc:docMk/>
              <pc:sldMasterMk cId="66654280" sldId="2147483648"/>
              <pc:sldLayoutMk cId="1289353238" sldId="2147483692"/>
              <ac:spMk id="5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14.315" v="392" actId="962"/>
            <ac:spMkLst>
              <pc:docMk/>
              <pc:sldMasterMk cId="66654280" sldId="2147483648"/>
              <pc:sldLayoutMk cId="1289353238" sldId="2147483692"/>
              <ac:spMk id="9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9:56.866" v="363" actId="962"/>
            <ac:spMkLst>
              <pc:docMk/>
              <pc:sldMasterMk cId="66654280" sldId="2147483648"/>
              <pc:sldLayoutMk cId="1289353238" sldId="2147483692"/>
              <ac:spMk id="10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3:00.531" v="234" actId="478"/>
            <ac:spMkLst>
              <pc:docMk/>
              <pc:sldMasterMk cId="66654280" sldId="2147483648"/>
              <pc:sldLayoutMk cId="1289353238" sldId="2147483692"/>
              <ac:spMk id="11" creationId="{41F65005-D06C-D444-8817-A13BF61012ED}"/>
            </ac:spMkLst>
          </pc:spChg>
          <pc:spChg chg="add mod">
            <ac:chgData name="Steven Nydick" userId="2e940635-363c-4f93-8e3a-59cb48489849" providerId="ADAL" clId="{35D77182-0718-1948-A24C-AE2994E618C4}" dt="2018-06-27T15:39:53.506" v="361" actId="962"/>
            <ac:spMkLst>
              <pc:docMk/>
              <pc:sldMasterMk cId="66654280" sldId="2147483648"/>
              <pc:sldLayoutMk cId="1289353238" sldId="2147483692"/>
              <ac:spMk id="12" creationId="{5A73FDC1-8D54-194C-94E7-73B4ED2C1EAA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39:19.411" v="349" actId="962"/>
          <pc:sldLayoutMkLst>
            <pc:docMk/>
            <pc:sldMasterMk cId="66654280" sldId="2147483648"/>
            <pc:sldLayoutMk cId="1860064670" sldId="2147483693"/>
          </pc:sldLayoutMkLst>
          <pc:spChg chg="mod">
            <ac:chgData name="Steven Nydick" userId="2e940635-363c-4f93-8e3a-59cb48489849" providerId="ADAL" clId="{35D77182-0718-1948-A24C-AE2994E618C4}" dt="2018-06-27T15:39:19.411" v="349" actId="962"/>
            <ac:spMkLst>
              <pc:docMk/>
              <pc:sldMasterMk cId="66654280" sldId="2147483648"/>
              <pc:sldLayoutMk cId="1860064670" sldId="2147483693"/>
              <ac:spMk id="2" creationId="{00000000-0000-0000-0000-000000000000}"/>
            </ac:spMkLst>
          </pc:spChg>
          <pc:spChg chg="del">
            <ac:chgData name="Steven Nydick" userId="2e940635-363c-4f93-8e3a-59cb48489849" providerId="ADAL" clId="{35D77182-0718-1948-A24C-AE2994E618C4}" dt="2018-06-26T18:29:01.422" v="155" actId="478"/>
            <ac:spMkLst>
              <pc:docMk/>
              <pc:sldMasterMk cId="66654280" sldId="2147483648"/>
              <pc:sldLayoutMk cId="1860064670" sldId="2147483693"/>
              <ac:spMk id="5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8:42:41.149" v="225" actId="478"/>
            <ac:spMkLst>
              <pc:docMk/>
              <pc:sldMasterMk cId="66654280" sldId="2147483648"/>
              <pc:sldLayoutMk cId="1860064670" sldId="2147483693"/>
              <ac:spMk id="9" creationId="{87D7EE28-586D-8D43-977B-484DF2E1802C}"/>
            </ac:spMkLst>
          </pc:spChg>
          <pc:spChg chg="add mod">
            <ac:chgData name="Steven Nydick" userId="2e940635-363c-4f93-8e3a-59cb48489849" providerId="ADAL" clId="{35D77182-0718-1948-A24C-AE2994E618C4}" dt="2018-06-27T15:39:17.166" v="348" actId="962"/>
            <ac:spMkLst>
              <pc:docMk/>
              <pc:sldMasterMk cId="66654280" sldId="2147483648"/>
              <pc:sldLayoutMk cId="1860064670" sldId="2147483693"/>
              <ac:spMk id="10" creationId="{AC1BD4D4-B0EA-5C47-AC32-70615EB09E36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55:07.069" v="391" actId="962"/>
          <pc:sldLayoutMkLst>
            <pc:docMk/>
            <pc:sldMasterMk cId="66654280" sldId="2147483648"/>
            <pc:sldLayoutMk cId="1632088923" sldId="2147483695"/>
          </pc:sldLayoutMkLst>
          <pc:spChg chg="mod">
            <ac:chgData name="Steven Nydick" userId="2e940635-363c-4f93-8e3a-59cb48489849" providerId="ADAL" clId="{35D77182-0718-1948-A24C-AE2994E618C4}" dt="2018-06-27T15:39:46.098" v="359" actId="962"/>
            <ac:spMkLst>
              <pc:docMk/>
              <pc:sldMasterMk cId="66654280" sldId="2147483648"/>
              <pc:sldLayoutMk cId="1632088923" sldId="2147483695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53.133" v="388" actId="962"/>
            <ac:spMkLst>
              <pc:docMk/>
              <pc:sldMasterMk cId="66654280" sldId="2147483648"/>
              <pc:sldLayoutMk cId="1632088923" sldId="2147483695"/>
              <ac:spMk id="7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07.069" v="391" actId="962"/>
            <ac:spMkLst>
              <pc:docMk/>
              <pc:sldMasterMk cId="66654280" sldId="2147483648"/>
              <pc:sldLayoutMk cId="1632088923" sldId="2147483695"/>
              <ac:spMk id="9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57.444" v="232" actId="478"/>
            <ac:spMkLst>
              <pc:docMk/>
              <pc:sldMasterMk cId="66654280" sldId="2147483648"/>
              <pc:sldLayoutMk cId="1632088923" sldId="2147483695"/>
              <ac:spMk id="11" creationId="{B29BFBB5-514F-1746-8D6A-459D7C8FC706}"/>
            </ac:spMkLst>
          </pc:spChg>
          <pc:spChg chg="del">
            <ac:chgData name="Steven Nydick" userId="2e940635-363c-4f93-8e3a-59cb48489849" providerId="ADAL" clId="{35D77182-0718-1948-A24C-AE2994E618C4}" dt="2018-06-26T18:29:17.830" v="162" actId="478"/>
            <ac:spMkLst>
              <pc:docMk/>
              <pc:sldMasterMk cId="66654280" sldId="2147483648"/>
              <pc:sldLayoutMk cId="1632088923" sldId="2147483695"/>
              <ac:spMk id="12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39:42.322" v="357" actId="962"/>
            <ac:spMkLst>
              <pc:docMk/>
              <pc:sldMasterMk cId="66654280" sldId="2147483648"/>
              <pc:sldLayoutMk cId="1632088923" sldId="2147483695"/>
              <ac:spMk id="12" creationId="{19E48A09-B67D-4C4B-BC96-033DD66EFADE}"/>
            </ac:spMkLst>
          </pc:spChg>
          <pc:spChg chg="mod">
            <ac:chgData name="Steven Nydick" userId="2e940635-363c-4f93-8e3a-59cb48489849" providerId="ADAL" clId="{35D77182-0718-1948-A24C-AE2994E618C4}" dt="2018-06-27T15:54:58.893" v="389" actId="962"/>
            <ac:spMkLst>
              <pc:docMk/>
              <pc:sldMasterMk cId="66654280" sldId="2147483648"/>
              <pc:sldLayoutMk cId="1632088923" sldId="2147483695"/>
              <ac:spMk id="14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5:04.029" v="390" actId="962"/>
            <ac:spMkLst>
              <pc:docMk/>
              <pc:sldMasterMk cId="66654280" sldId="2147483648"/>
              <pc:sldLayoutMk cId="1632088923" sldId="2147483695"/>
              <ac:spMk id="16" creationId="{00000000-0000-0000-0000-000000000000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39:35.746" v="355" actId="962"/>
          <pc:sldLayoutMkLst>
            <pc:docMk/>
            <pc:sldMasterMk cId="66654280" sldId="2147483648"/>
            <pc:sldLayoutMk cId="3523239633" sldId="2147483701"/>
          </pc:sldLayoutMkLst>
          <pc:spChg chg="del">
            <ac:chgData name="Steven Nydick" userId="2e940635-363c-4f93-8e3a-59cb48489849" providerId="ADAL" clId="{35D77182-0718-1948-A24C-AE2994E618C4}" dt="2018-06-26T18:29:14.734" v="160" actId="478"/>
            <ac:spMkLst>
              <pc:docMk/>
              <pc:sldMasterMk cId="66654280" sldId="2147483648"/>
              <pc:sldLayoutMk cId="3523239633" sldId="2147483701"/>
              <ac:spMk id="2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54.228" v="230" actId="478"/>
            <ac:spMkLst>
              <pc:docMk/>
              <pc:sldMasterMk cId="66654280" sldId="2147483648"/>
              <pc:sldLayoutMk cId="3523239633" sldId="2147483701"/>
              <ac:spMk id="4" creationId="{6BF71C1B-BD41-7F4B-AA50-311E3F4E7A2E}"/>
            </ac:spMkLst>
          </pc:spChg>
          <pc:spChg chg="add mod">
            <ac:chgData name="Steven Nydick" userId="2e940635-363c-4f93-8e3a-59cb48489849" providerId="ADAL" clId="{35D77182-0718-1948-A24C-AE2994E618C4}" dt="2018-06-27T15:39:35.746" v="355" actId="962"/>
            <ac:spMkLst>
              <pc:docMk/>
              <pc:sldMasterMk cId="66654280" sldId="2147483648"/>
              <pc:sldLayoutMk cId="3523239633" sldId="2147483701"/>
              <ac:spMk id="5" creationId="{A617D6CC-466C-B444-91B9-D27D9A0F761B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7-06T21:26:57.978" v="398" actId="1076"/>
          <pc:sldLayoutMkLst>
            <pc:docMk/>
            <pc:sldMasterMk cId="66654280" sldId="2147483648"/>
            <pc:sldLayoutMk cId="489144937" sldId="2147483704"/>
          </pc:sldLayoutMkLst>
          <pc:spChg chg="add del mod">
            <ac:chgData name="Steven Nydick" userId="2e940635-363c-4f93-8e3a-59cb48489849" providerId="ADAL" clId="{35D77182-0718-1948-A24C-AE2994E618C4}" dt="2018-06-26T18:38:39.199" v="180"/>
            <ac:spMkLst>
              <pc:docMk/>
              <pc:sldMasterMk cId="66654280" sldId="2147483648"/>
              <pc:sldLayoutMk cId="489144937" sldId="2147483704"/>
              <ac:spMk id="2" creationId="{AC846520-E4C9-C247-AF57-8412930052E2}"/>
            </ac:spMkLst>
          </pc:spChg>
          <pc:spChg chg="add mod">
            <ac:chgData name="Steven Nydick" userId="2e940635-363c-4f93-8e3a-59cb48489849" providerId="ADAL" clId="{35D77182-0718-1948-A24C-AE2994E618C4}" dt="2018-06-27T15:46:20.206" v="375" actId="962"/>
            <ac:spMkLst>
              <pc:docMk/>
              <pc:sldMasterMk cId="66654280" sldId="2147483648"/>
              <pc:sldLayoutMk cId="489144937" sldId="2147483704"/>
              <ac:spMk id="16" creationId="{3B0F02B7-23DE-5C4E-8F8F-FA502F089C95}"/>
            </ac:spMkLst>
          </pc:spChg>
          <pc:spChg chg="add del mod">
            <ac:chgData name="Steven Nydick" userId="2e940635-363c-4f93-8e3a-59cb48489849" providerId="ADAL" clId="{35D77182-0718-1948-A24C-AE2994E618C4}" dt="2018-06-26T18:24:38.008" v="121"/>
            <ac:spMkLst>
              <pc:docMk/>
              <pc:sldMasterMk cId="66654280" sldId="2147483648"/>
              <pc:sldLayoutMk cId="489144937" sldId="2147483704"/>
              <ac:spMk id="17" creationId="{D2E0C669-7956-B24C-8DFF-2A334DE0F790}"/>
            </ac:spMkLst>
          </pc:spChg>
          <pc:spChg chg="mod">
            <ac:chgData name="Steven Nydick" userId="2e940635-363c-4f93-8e3a-59cb48489849" providerId="ADAL" clId="{35D77182-0718-1948-A24C-AE2994E618C4}" dt="2018-06-27T15:36:58.927" v="306" actId="962"/>
            <ac:spMkLst>
              <pc:docMk/>
              <pc:sldMasterMk cId="66654280" sldId="2147483648"/>
              <pc:sldLayoutMk cId="489144937" sldId="2147483704"/>
              <ac:spMk id="19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6:54.127" v="304" actId="962"/>
            <ac:spMkLst>
              <pc:docMk/>
              <pc:sldMasterMk cId="66654280" sldId="2147483648"/>
              <pc:sldLayoutMk cId="489144937" sldId="2147483704"/>
              <ac:spMk id="20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8:24:36.898" v="119"/>
            <ac:spMkLst>
              <pc:docMk/>
              <pc:sldMasterMk cId="66654280" sldId="2147483648"/>
              <pc:sldLayoutMk cId="489144937" sldId="2147483704"/>
              <ac:spMk id="21" creationId="{24B5033B-EAE3-3547-9356-30E05D78BE96}"/>
            </ac:spMkLst>
          </pc:spChg>
          <pc:spChg chg="add del">
            <ac:chgData name="Steven Nydick" userId="2e940635-363c-4f93-8e3a-59cb48489849" providerId="ADAL" clId="{35D77182-0718-1948-A24C-AE2994E618C4}" dt="2018-06-26T18:24:35.704" v="117"/>
            <ac:spMkLst>
              <pc:docMk/>
              <pc:sldMasterMk cId="66654280" sldId="2147483648"/>
              <pc:sldLayoutMk cId="489144937" sldId="2147483704"/>
              <ac:spMk id="22" creationId="{62297A26-1BE0-FC45-9B89-E31CBBCC9B81}"/>
            </ac:spMkLst>
          </pc:spChg>
          <pc:spChg chg="add mod">
            <ac:chgData name="Steven Nydick" userId="2e940635-363c-4f93-8e3a-59cb48489849" providerId="ADAL" clId="{35D77182-0718-1948-A24C-AE2994E618C4}" dt="2018-06-27T15:46:22.222" v="377" actId="962"/>
            <ac:spMkLst>
              <pc:docMk/>
              <pc:sldMasterMk cId="66654280" sldId="2147483648"/>
              <pc:sldLayoutMk cId="489144937" sldId="2147483704"/>
              <ac:spMk id="23" creationId="{A3250837-2374-A244-A7C1-A4F217C7E932}"/>
            </ac:spMkLst>
          </pc:spChg>
          <pc:spChg chg="add mod">
            <ac:chgData name="Steven Nydick" userId="2e940635-363c-4f93-8e3a-59cb48489849" providerId="ADAL" clId="{35D77182-0718-1948-A24C-AE2994E618C4}" dt="2018-06-27T15:36:50.533" v="302" actId="962"/>
            <ac:spMkLst>
              <pc:docMk/>
              <pc:sldMasterMk cId="66654280" sldId="2147483648"/>
              <pc:sldLayoutMk cId="489144937" sldId="2147483704"/>
              <ac:spMk id="24" creationId="{648C3DAD-01FC-7640-B3C1-503D60B8FF02}"/>
            </ac:spMkLst>
          </pc:spChg>
          <pc:spChg chg="add mod">
            <ac:chgData name="Steven Nydick" userId="2e940635-363c-4f93-8e3a-59cb48489849" providerId="ADAL" clId="{35D77182-0718-1948-A24C-AE2994E618C4}" dt="2018-06-27T15:37:13.343" v="312" actId="962"/>
            <ac:spMkLst>
              <pc:docMk/>
              <pc:sldMasterMk cId="66654280" sldId="2147483648"/>
              <pc:sldLayoutMk cId="489144937" sldId="2147483704"/>
              <ac:spMk id="25" creationId="{C60F5785-621D-7442-9EC0-99E23C17E46D}"/>
            </ac:spMkLst>
          </pc:spChg>
          <pc:grpChg chg="mod">
            <ac:chgData name="Steven Nydick" userId="2e940635-363c-4f93-8e3a-59cb48489849" providerId="ADAL" clId="{35D77182-0718-1948-A24C-AE2994E618C4}" dt="2018-07-06T21:26:57.978" v="398" actId="1076"/>
            <ac:grpSpMkLst>
              <pc:docMk/>
              <pc:sldMasterMk cId="66654280" sldId="2147483648"/>
              <pc:sldLayoutMk cId="489144937" sldId="2147483704"/>
              <ac:grpSpMk id="10" creationId="{00000000-0000-0000-0000-000000000000}"/>
            </ac:grpSpMkLst>
          </pc:grpChg>
        </pc:sldLayoutChg>
        <pc:sldLayoutChg chg="addSp delSp modSp">
          <pc:chgData name="Steven Nydick" userId="2e940635-363c-4f93-8e3a-59cb48489849" providerId="ADAL" clId="{35D77182-0718-1948-A24C-AE2994E618C4}" dt="2018-06-27T15:40:14.729" v="368" actId="962"/>
          <pc:sldLayoutMkLst>
            <pc:docMk/>
            <pc:sldMasterMk cId="66654280" sldId="2147483648"/>
            <pc:sldLayoutMk cId="3174065216" sldId="2147483705"/>
          </pc:sldLayoutMkLst>
          <pc:spChg chg="add del">
            <ac:chgData name="Steven Nydick" userId="2e940635-363c-4f93-8e3a-59cb48489849" providerId="ADAL" clId="{35D77182-0718-1948-A24C-AE2994E618C4}" dt="2018-06-26T18:47:13.960" v="282" actId="11529"/>
            <ac:spMkLst>
              <pc:docMk/>
              <pc:sldMasterMk cId="66654280" sldId="2147483648"/>
              <pc:sldLayoutMk cId="3174065216" sldId="2147483705"/>
              <ac:spMk id="2" creationId="{E9B5F818-3B19-9F40-BF12-138F601366ED}"/>
            </ac:spMkLst>
          </pc:spChg>
          <pc:spChg chg="add del mod">
            <ac:chgData name="Steven Nydick" userId="2e940635-363c-4f93-8e3a-59cb48489849" providerId="ADAL" clId="{35D77182-0718-1948-A24C-AE2994E618C4}" dt="2018-06-26T18:47:17.260" v="283" actId="478"/>
            <ac:spMkLst>
              <pc:docMk/>
              <pc:sldMasterMk cId="66654280" sldId="2147483648"/>
              <pc:sldLayoutMk cId="3174065216" sldId="2147483705"/>
              <ac:spMk id="3" creationId="{00C16234-6E51-E44B-AC5D-FCF16F3B46EE}"/>
            </ac:spMkLst>
          </pc:spChg>
          <pc:spChg chg="add del">
            <ac:chgData name="Steven Nydick" userId="2e940635-363c-4f93-8e3a-59cb48489849" providerId="ADAL" clId="{35D77182-0718-1948-A24C-AE2994E618C4}" dt="2018-06-26T18:45:41.007" v="268" actId="478"/>
            <ac:spMkLst>
              <pc:docMk/>
              <pc:sldMasterMk cId="66654280" sldId="2147483648"/>
              <pc:sldLayoutMk cId="3174065216" sldId="2147483705"/>
              <ac:spMk id="4" creationId="{2BDBA6A9-7792-6C46-A478-DFFD5C06C902}"/>
            </ac:spMkLst>
          </pc:spChg>
          <pc:spChg chg="add mod">
            <ac:chgData name="Steven Nydick" userId="2e940635-363c-4f93-8e3a-59cb48489849" providerId="ADAL" clId="{35D77182-0718-1948-A24C-AE2994E618C4}" dt="2018-06-27T15:40:14.729" v="368" actId="962"/>
            <ac:spMkLst>
              <pc:docMk/>
              <pc:sldMasterMk cId="66654280" sldId="2147483648"/>
              <pc:sldLayoutMk cId="3174065216" sldId="2147483705"/>
              <ac:spMk id="7" creationId="{0BE7A1DB-8BDA-FB48-8160-E1B4D155B635}"/>
            </ac:spMkLst>
          </pc:spChg>
          <pc:spChg chg="add del">
            <ac:chgData name="Steven Nydick" userId="2e940635-363c-4f93-8e3a-59cb48489849" providerId="ADAL" clId="{35D77182-0718-1948-A24C-AE2994E618C4}" dt="2018-06-26T18:44:31.633" v="254"/>
            <ac:spMkLst>
              <pc:docMk/>
              <pc:sldMasterMk cId="66654280" sldId="2147483648"/>
              <pc:sldLayoutMk cId="3174065216" sldId="2147483705"/>
              <ac:spMk id="7" creationId="{88A35AE7-DD0D-634C-8A75-4D77CF13F0C6}"/>
            </ac:spMkLst>
          </pc:spChg>
          <pc:spChg chg="add del">
            <ac:chgData name="Steven Nydick" userId="2e940635-363c-4f93-8e3a-59cb48489849" providerId="ADAL" clId="{35D77182-0718-1948-A24C-AE2994E618C4}" dt="2018-06-26T18:46:22.245" v="276" actId="478"/>
            <ac:spMkLst>
              <pc:docMk/>
              <pc:sldMasterMk cId="66654280" sldId="2147483648"/>
              <pc:sldLayoutMk cId="3174065216" sldId="2147483705"/>
              <ac:spMk id="8" creationId="{CD1929BA-2005-9D48-902B-4C81EF44BC9C}"/>
            </ac:spMkLst>
          </pc:spChg>
          <pc:spChg chg="add del">
            <ac:chgData name="Steven Nydick" userId="2e940635-363c-4f93-8e3a-59cb48489849" providerId="ADAL" clId="{35D77182-0718-1948-A24C-AE2994E618C4}" dt="2018-06-26T18:51:36.924" v="294" actId="478"/>
            <ac:spMkLst>
              <pc:docMk/>
              <pc:sldMasterMk cId="66654280" sldId="2147483648"/>
              <pc:sldLayoutMk cId="3174065216" sldId="2147483705"/>
              <ac:spMk id="9" creationId="{B8327AA7-6F6D-EA4C-B438-68F7F9FF9617}"/>
            </ac:spMkLst>
          </pc:spChg>
          <pc:spChg chg="add del">
            <ac:chgData name="Steven Nydick" userId="2e940635-363c-4f93-8e3a-59cb48489849" providerId="ADAL" clId="{35D77182-0718-1948-A24C-AE2994E618C4}" dt="2018-06-26T18:47:35.975" v="284" actId="11529"/>
            <ac:spMkLst>
              <pc:docMk/>
              <pc:sldMasterMk cId="66654280" sldId="2147483648"/>
              <pc:sldLayoutMk cId="3174065216" sldId="2147483705"/>
              <ac:spMk id="10" creationId="{CA153171-5286-0340-BE26-238F3E04C2EF}"/>
            </ac:spMkLst>
          </pc:spChg>
          <pc:spChg chg="add del mod">
            <ac:chgData name="Steven Nydick" userId="2e940635-363c-4f93-8e3a-59cb48489849" providerId="ADAL" clId="{35D77182-0718-1948-A24C-AE2994E618C4}" dt="2018-06-26T18:48:24.610" v="290" actId="478"/>
            <ac:spMkLst>
              <pc:docMk/>
              <pc:sldMasterMk cId="66654280" sldId="2147483648"/>
              <pc:sldLayoutMk cId="3174065216" sldId="2147483705"/>
              <ac:spMk id="11" creationId="{77B85E13-7228-094A-8DC4-6A2BA150FA02}"/>
            </ac:spMkLst>
          </pc:spChg>
          <pc:picChg chg="add del">
            <ac:chgData name="Steven Nydick" userId="2e940635-363c-4f93-8e3a-59cb48489849" providerId="ADAL" clId="{35D77182-0718-1948-A24C-AE2994E618C4}" dt="2018-06-26T18:46:38.453" v="279" actId="478"/>
            <ac:picMkLst>
              <pc:docMk/>
              <pc:sldMasterMk cId="66654280" sldId="2147483648"/>
              <pc:sldLayoutMk cId="3174065216" sldId="2147483705"/>
              <ac:picMk id="5" creationId="{696ED599-D3EF-4563-8F2F-A20F2E150039}"/>
            </ac:picMkLst>
          </pc:picChg>
        </pc:sldLayoutChg>
        <pc:sldLayoutChg chg="addSp delSp modSp">
          <pc:chgData name="Steven Nydick" userId="2e940635-363c-4f93-8e3a-59cb48489849" providerId="ADAL" clId="{35D77182-0718-1948-A24C-AE2994E618C4}" dt="2018-06-27T15:54:15.080" v="382" actId="962"/>
          <pc:sldLayoutMkLst>
            <pc:docMk/>
            <pc:sldMasterMk cId="66654280" sldId="2147483648"/>
            <pc:sldLayoutMk cId="3501502377" sldId="2147483709"/>
          </pc:sldLayoutMkLst>
          <pc:spChg chg="del">
            <ac:chgData name="Steven Nydick" userId="2e940635-363c-4f93-8e3a-59cb48489849" providerId="ADAL" clId="{35D77182-0718-1948-A24C-AE2994E618C4}" dt="2018-06-26T18:26:28.483" v="134" actId="478"/>
            <ac:spMkLst>
              <pc:docMk/>
              <pc:sldMasterMk cId="66654280" sldId="2147483648"/>
              <pc:sldLayoutMk cId="3501502377" sldId="2147483709"/>
              <ac:spMk id="2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54:15.080" v="382" actId="962"/>
            <ac:spMkLst>
              <pc:docMk/>
              <pc:sldMasterMk cId="66654280" sldId="2147483648"/>
              <pc:sldLayoutMk cId="3501502377" sldId="2147483709"/>
              <ac:spMk id="3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38:09.861" v="333" actId="962"/>
            <ac:spMkLst>
              <pc:docMk/>
              <pc:sldMasterMk cId="66654280" sldId="2147483648"/>
              <pc:sldLayoutMk cId="3501502377" sldId="2147483709"/>
              <ac:spMk id="6" creationId="{EB8BF246-C270-BF43-A5BB-8CDF0EE189B9}"/>
            </ac:spMkLst>
          </pc:spChg>
          <pc:spChg chg="del">
            <ac:chgData name="Steven Nydick" userId="2e940635-363c-4f93-8e3a-59cb48489849" providerId="ADAL" clId="{35D77182-0718-1948-A24C-AE2994E618C4}" dt="2018-06-26T18:16:02.111" v="83" actId="478"/>
            <ac:spMkLst>
              <pc:docMk/>
              <pc:sldMasterMk cId="66654280" sldId="2147483648"/>
              <pc:sldLayoutMk cId="3501502377" sldId="2147483709"/>
              <ac:spMk id="7" creationId="{00000000-0000-0000-0000-000000000000}"/>
            </ac:spMkLst>
          </pc:spChg>
          <pc:spChg chg="add del">
            <ac:chgData name="Steven Nydick" userId="2e940635-363c-4f93-8e3a-59cb48489849" providerId="ADAL" clId="{35D77182-0718-1948-A24C-AE2994E618C4}" dt="2018-06-26T18:42:00.006" v="215" actId="478"/>
            <ac:spMkLst>
              <pc:docMk/>
              <pc:sldMasterMk cId="66654280" sldId="2147483648"/>
              <pc:sldLayoutMk cId="3501502377" sldId="2147483709"/>
              <ac:spMk id="8" creationId="{03440BDB-BB28-BF41-94C4-B953E23FFD41}"/>
            </ac:spMkLst>
          </pc:spChg>
        </pc:sldLayoutChg>
        <pc:sldLayoutChg chg="addSp delSp modSp">
          <pc:chgData name="Steven Nydick" userId="2e940635-363c-4f93-8e3a-59cb48489849" providerId="ADAL" clId="{35D77182-0718-1948-A24C-AE2994E618C4}" dt="2018-06-27T15:40:20.769" v="370" actId="962"/>
          <pc:sldLayoutMkLst>
            <pc:docMk/>
            <pc:sldMasterMk cId="66654280" sldId="2147483648"/>
            <pc:sldLayoutMk cId="1480812872" sldId="2147483710"/>
          </pc:sldLayoutMkLst>
          <pc:spChg chg="del">
            <ac:chgData name="Steven Nydick" userId="2e940635-363c-4f93-8e3a-59cb48489849" providerId="ADAL" clId="{35D77182-0718-1948-A24C-AE2994E618C4}" dt="2018-06-26T18:21:27.741" v="91" actId="478"/>
            <ac:spMkLst>
              <pc:docMk/>
              <pc:sldMasterMk cId="66654280" sldId="2147483648"/>
              <pc:sldLayoutMk cId="1480812872" sldId="2147483710"/>
              <ac:spMk id="2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9:23:23.833" v="301" actId="1076"/>
            <ac:spMkLst>
              <pc:docMk/>
              <pc:sldMasterMk cId="66654280" sldId="2147483648"/>
              <pc:sldLayoutMk cId="1480812872" sldId="2147483710"/>
              <ac:spMk id="4" creationId="{00000000-0000-0000-0000-000000000000}"/>
            </ac:spMkLst>
          </pc:spChg>
          <pc:spChg chg="del">
            <ac:chgData name="Steven Nydick" userId="2e940635-363c-4f93-8e3a-59cb48489849" providerId="ADAL" clId="{35D77182-0718-1948-A24C-AE2994E618C4}" dt="2018-06-26T18:30:18.644" v="172" actId="478"/>
            <ac:spMkLst>
              <pc:docMk/>
              <pc:sldMasterMk cId="66654280" sldId="2147483648"/>
              <pc:sldLayoutMk cId="1480812872" sldId="2147483710"/>
              <ac:spMk id="5" creationId="{00000000-0000-0000-0000-000000000000}"/>
            </ac:spMkLst>
          </pc:spChg>
          <pc:spChg chg="add mod">
            <ac:chgData name="Steven Nydick" userId="2e940635-363c-4f93-8e3a-59cb48489849" providerId="ADAL" clId="{35D77182-0718-1948-A24C-AE2994E618C4}" dt="2018-06-27T15:40:20.769" v="370" actId="962"/>
            <ac:spMkLst>
              <pc:docMk/>
              <pc:sldMasterMk cId="66654280" sldId="2147483648"/>
              <pc:sldLayoutMk cId="1480812872" sldId="2147483710"/>
              <ac:spMk id="7" creationId="{4867503E-E225-F14B-A2CA-BE68A7CD5199}"/>
            </ac:spMkLst>
          </pc:spChg>
          <pc:spChg chg="add del">
            <ac:chgData name="Steven Nydick" userId="2e940635-363c-4f93-8e3a-59cb48489849" providerId="ADAL" clId="{35D77182-0718-1948-A24C-AE2994E618C4}" dt="2018-06-26T19:23:19.410" v="298" actId="478"/>
            <ac:spMkLst>
              <pc:docMk/>
              <pc:sldMasterMk cId="66654280" sldId="2147483648"/>
              <pc:sldLayoutMk cId="1480812872" sldId="2147483710"/>
              <ac:spMk id="10" creationId="{930C44E1-91DD-C046-B088-0FCE861DD329}"/>
            </ac:spMkLst>
          </pc:spChg>
          <pc:picChg chg="mod">
            <ac:chgData name="Steven Nydick" userId="2e940635-363c-4f93-8e3a-59cb48489849" providerId="ADAL" clId="{35D77182-0718-1948-A24C-AE2994E618C4}" dt="2018-06-27T15:40:17.106" v="369" actId="962"/>
            <ac:picMkLst>
              <pc:docMk/>
              <pc:sldMasterMk cId="66654280" sldId="2147483648"/>
              <pc:sldLayoutMk cId="1480812872" sldId="2147483710"/>
              <ac:picMk id="8" creationId="{00000000-0000-0000-0000-000000000000}"/>
            </ac:picMkLst>
          </pc:picChg>
          <pc:cxnChg chg="mod">
            <ac:chgData name="Steven Nydick" userId="2e940635-363c-4f93-8e3a-59cb48489849" providerId="ADAL" clId="{35D77182-0718-1948-A24C-AE2994E618C4}" dt="2018-06-26T18:21:16.725" v="88" actId="1076"/>
            <ac:cxnSpMkLst>
              <pc:docMk/>
              <pc:sldMasterMk cId="66654280" sldId="2147483648"/>
              <pc:sldLayoutMk cId="1480812872" sldId="2147483710"/>
              <ac:cxnSpMk id="31" creationId="{00000000-0000-0000-0000-000000000000}"/>
            </ac:cxnSpMkLst>
          </pc:cxnChg>
        </pc:sldLayoutChg>
        <pc:sldLayoutChg chg="addSp delSp modSp">
          <pc:chgData name="Steven Nydick" userId="2e940635-363c-4f93-8e3a-59cb48489849" providerId="ADAL" clId="{35D77182-0718-1948-A24C-AE2994E618C4}" dt="2018-06-27T15:46:51.237" v="379" actId="962"/>
          <pc:sldLayoutMkLst>
            <pc:docMk/>
            <pc:sldMasterMk cId="66654280" sldId="2147483648"/>
            <pc:sldLayoutMk cId="639110983" sldId="2147483711"/>
          </pc:sldLayoutMkLst>
          <pc:spChg chg="mod">
            <ac:chgData name="Steven Nydick" userId="2e940635-363c-4f93-8e3a-59cb48489849" providerId="ADAL" clId="{35D77182-0718-1948-A24C-AE2994E618C4}" dt="2018-06-27T15:46:51.237" v="379" actId="962"/>
            <ac:spMkLst>
              <pc:docMk/>
              <pc:sldMasterMk cId="66654280" sldId="2147483648"/>
              <pc:sldLayoutMk cId="639110983" sldId="2147483711"/>
              <ac:spMk id="16" creationId="{3B0F02B7-23DE-5C4E-8F8F-FA502F089C95}"/>
            </ac:spMkLst>
          </pc:spChg>
          <pc:spChg chg="mod">
            <ac:chgData name="Steven Nydick" userId="2e940635-363c-4f93-8e3a-59cb48489849" providerId="ADAL" clId="{35D77182-0718-1948-A24C-AE2994E618C4}" dt="2018-06-27T15:37:50.757" v="327" actId="962"/>
            <ac:spMkLst>
              <pc:docMk/>
              <pc:sldMasterMk cId="66654280" sldId="2147483648"/>
              <pc:sldLayoutMk cId="639110983" sldId="2147483711"/>
              <ac:spMk id="19" creationId="{00000000-0000-0000-0000-000000000000}"/>
            </ac:spMkLst>
          </pc:spChg>
          <pc:spChg chg="mod">
            <ac:chgData name="Steven Nydick" userId="2e940635-363c-4f93-8e3a-59cb48489849" providerId="ADAL" clId="{35D77182-0718-1948-A24C-AE2994E618C4}" dt="2018-06-27T15:37:47.454" v="325" actId="962"/>
            <ac:spMkLst>
              <pc:docMk/>
              <pc:sldMasterMk cId="66654280" sldId="2147483648"/>
              <pc:sldLayoutMk cId="639110983" sldId="2147483711"/>
              <ac:spMk id="20" creationId="{00000000-0000-0000-0000-000000000000}"/>
            </ac:spMkLst>
          </pc:spChg>
          <pc:spChg chg="add del mod">
            <ac:chgData name="Steven Nydick" userId="2e940635-363c-4f93-8e3a-59cb48489849" providerId="ADAL" clId="{35D77182-0718-1948-A24C-AE2994E618C4}" dt="2018-06-26T18:39:03.875" v="204" actId="478"/>
            <ac:spMkLst>
              <pc:docMk/>
              <pc:sldMasterMk cId="66654280" sldId="2147483648"/>
              <pc:sldLayoutMk cId="639110983" sldId="2147483711"/>
              <ac:spMk id="21" creationId="{8B7B52BA-649F-5F4A-A762-34A8E7A756D1}"/>
            </ac:spMkLst>
          </pc:spChg>
          <pc:spChg chg="mod">
            <ac:chgData name="Steven Nydick" userId="2e940635-363c-4f93-8e3a-59cb48489849" providerId="ADAL" clId="{35D77182-0718-1948-A24C-AE2994E618C4}" dt="2018-06-27T15:46:47.140" v="378" actId="962"/>
            <ac:spMkLst>
              <pc:docMk/>
              <pc:sldMasterMk cId="66654280" sldId="2147483648"/>
              <pc:sldLayoutMk cId="639110983" sldId="2147483711"/>
              <ac:spMk id="23" creationId="{A3250837-2374-A244-A7C1-A4F217C7E932}"/>
            </ac:spMkLst>
          </pc:spChg>
          <pc:spChg chg="mod">
            <ac:chgData name="Steven Nydick" userId="2e940635-363c-4f93-8e3a-59cb48489849" providerId="ADAL" clId="{35D77182-0718-1948-A24C-AE2994E618C4}" dt="2018-06-27T15:37:35.654" v="319" actId="962"/>
            <ac:spMkLst>
              <pc:docMk/>
              <pc:sldMasterMk cId="66654280" sldId="2147483648"/>
              <pc:sldLayoutMk cId="639110983" sldId="2147483711"/>
              <ac:spMk id="24" creationId="{648C3DAD-01FC-7640-B3C1-503D60B8FF02}"/>
            </ac:spMkLst>
          </pc:spChg>
          <pc:spChg chg="mod">
            <ac:chgData name="Steven Nydick" userId="2e940635-363c-4f93-8e3a-59cb48489849" providerId="ADAL" clId="{35D77182-0718-1948-A24C-AE2994E618C4}" dt="2018-06-27T15:37:24.206" v="314" actId="962"/>
            <ac:spMkLst>
              <pc:docMk/>
              <pc:sldMasterMk cId="66654280" sldId="2147483648"/>
              <pc:sldLayoutMk cId="639110983" sldId="2147483711"/>
              <ac:spMk id="25" creationId="{C60F5785-621D-7442-9EC0-99E23C17E46D}"/>
            </ac:spMkLst>
          </pc:spChg>
          <pc:picChg chg="add mod">
            <ac:chgData name="Steven Nydick" userId="2e940635-363c-4f93-8e3a-59cb48489849" providerId="ADAL" clId="{35D77182-0718-1948-A24C-AE2994E618C4}" dt="2018-06-27T15:37:30.729" v="317" actId="962"/>
            <ac:picMkLst>
              <pc:docMk/>
              <pc:sldMasterMk cId="66654280" sldId="2147483648"/>
              <pc:sldLayoutMk cId="639110983" sldId="2147483711"/>
              <ac:picMk id="17" creationId="{B09B5374-FC24-5E4F-984A-291DDC9D21C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5D6D5-C618-4546-9BD0-819DE3F7D94F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17B07-94D3-4421-A09E-04EFCDBFD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11810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D75C5-4040-4070-BCCE-3358A64B33DA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2016 Korn Ferry. All 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8C07A-DC80-4FD6-A021-57B4247A84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5838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6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9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37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574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4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51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2016 Korn Ferry.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8C07A-DC80-4FD6-A021-57B4247A84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78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[IMAGE_BEHIND]">
            <a:extLst>
              <a:ext uri="{FF2B5EF4-FFF2-40B4-BE49-F238E27FC236}">
                <a16:creationId xmlns:a16="http://schemas.microsoft.com/office/drawing/2014/main" id="{2478FAA2-0465-4111-B715-7B8D2E53A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/>
          <a:stretch/>
        </p:blipFill>
        <p:spPr>
          <a:xfrm>
            <a:off x="0" y="-1"/>
            <a:ext cx="9157724" cy="6871715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0"/>
            <a:ext cx="6029612" cy="6879341"/>
            <a:chOff x="0" y="-7625"/>
            <a:chExt cx="6029612" cy="6879341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4999291" y="-7625"/>
              <a:ext cx="1030321" cy="6865625"/>
            </a:xfrm>
            <a:custGeom>
              <a:avLst/>
              <a:gdLst>
                <a:gd name="T0" fmla="*/ 457 w 648"/>
                <a:gd name="T1" fmla="*/ 0 h 4318"/>
                <a:gd name="T2" fmla="*/ 0 w 648"/>
                <a:gd name="T3" fmla="*/ 4318 h 4318"/>
                <a:gd name="T4" fmla="*/ 189 w 648"/>
                <a:gd name="T5" fmla="*/ 4318 h 4318"/>
                <a:gd name="T6" fmla="*/ 648 w 648"/>
                <a:gd name="T7" fmla="*/ 0 h 4318"/>
                <a:gd name="T8" fmla="*/ 457 w 648"/>
                <a:gd name="T9" fmla="*/ 0 h 4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4318">
                  <a:moveTo>
                    <a:pt x="457" y="0"/>
                  </a:moveTo>
                  <a:lnTo>
                    <a:pt x="0" y="4318"/>
                  </a:lnTo>
                  <a:lnTo>
                    <a:pt x="189" y="4318"/>
                  </a:lnTo>
                  <a:lnTo>
                    <a:pt x="648" y="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77BC1F">
                <a:alpha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2" name="Group 11"/>
            <p:cNvGrpSpPr/>
            <p:nvPr userDrawn="1"/>
          </p:nvGrpSpPr>
          <p:grpSpPr>
            <a:xfrm>
              <a:off x="0" y="-7624"/>
              <a:ext cx="5726895" cy="6879340"/>
              <a:chOff x="0" y="-7624"/>
              <a:chExt cx="5726895" cy="6879340"/>
            </a:xfrm>
          </p:grpSpPr>
          <p:sp>
            <p:nvSpPr>
              <p:cNvPr id="13" name="Freeform 5"/>
              <p:cNvSpPr>
                <a:spLocks noChangeAspect="1"/>
              </p:cNvSpPr>
              <p:nvPr userDrawn="1"/>
            </p:nvSpPr>
            <p:spPr bwMode="auto">
              <a:xfrm>
                <a:off x="4188" y="-7623"/>
                <a:ext cx="5722707" cy="6879339"/>
              </a:xfrm>
              <a:custGeom>
                <a:avLst/>
                <a:gdLst>
                  <a:gd name="T0" fmla="*/ 3597 w 3597"/>
                  <a:gd name="T1" fmla="*/ 0 h 4324"/>
                  <a:gd name="T2" fmla="*/ 0 w 3597"/>
                  <a:gd name="T3" fmla="*/ 0 h 4324"/>
                  <a:gd name="T4" fmla="*/ 0 w 3597"/>
                  <a:gd name="T5" fmla="*/ 4324 h 4324"/>
                  <a:gd name="T6" fmla="*/ 3141 w 3597"/>
                  <a:gd name="T7" fmla="*/ 4324 h 4324"/>
                  <a:gd name="T8" fmla="*/ 3597 w 3597"/>
                  <a:gd name="T9" fmla="*/ 0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7" h="4324">
                    <a:moveTo>
                      <a:pt x="3597" y="0"/>
                    </a:moveTo>
                    <a:lnTo>
                      <a:pt x="0" y="0"/>
                    </a:lnTo>
                    <a:lnTo>
                      <a:pt x="0" y="4324"/>
                    </a:lnTo>
                    <a:lnTo>
                      <a:pt x="3141" y="4324"/>
                    </a:ln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00655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5"/>
              <p:cNvSpPr>
                <a:spLocks noChangeAspect="1"/>
              </p:cNvSpPr>
              <p:nvPr userDrawn="1"/>
            </p:nvSpPr>
            <p:spPr bwMode="auto">
              <a:xfrm>
                <a:off x="0" y="-7624"/>
                <a:ext cx="5722707" cy="6879339"/>
              </a:xfrm>
              <a:custGeom>
                <a:avLst/>
                <a:gdLst>
                  <a:gd name="T0" fmla="*/ 3597 w 3597"/>
                  <a:gd name="T1" fmla="*/ 0 h 4324"/>
                  <a:gd name="T2" fmla="*/ 0 w 3597"/>
                  <a:gd name="T3" fmla="*/ 0 h 4324"/>
                  <a:gd name="T4" fmla="*/ 0 w 3597"/>
                  <a:gd name="T5" fmla="*/ 4324 h 4324"/>
                  <a:gd name="T6" fmla="*/ 3141 w 3597"/>
                  <a:gd name="T7" fmla="*/ 4324 h 4324"/>
                  <a:gd name="T8" fmla="*/ 3597 w 3597"/>
                  <a:gd name="T9" fmla="*/ 0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7" h="4324">
                    <a:moveTo>
                      <a:pt x="3597" y="0"/>
                    </a:moveTo>
                    <a:lnTo>
                      <a:pt x="0" y="0"/>
                    </a:lnTo>
                    <a:lnTo>
                      <a:pt x="0" y="4324"/>
                    </a:lnTo>
                    <a:lnTo>
                      <a:pt x="3141" y="4324"/>
                    </a:ln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006550">
                  <a:alpha val="37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0C58C41-0424-408F-9DEA-CF9F54796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587008" y="6336000"/>
            <a:ext cx="505558" cy="444846"/>
          </a:xfrm>
          <a:prstGeom prst="rect">
            <a:avLst/>
          </a:prstGeom>
        </p:spPr>
      </p:pic>
      <p:sp>
        <p:nvSpPr>
          <p:cNvPr id="19" name="Title"/>
          <p:cNvSpPr>
            <a:spLocks noGrp="1"/>
          </p:cNvSpPr>
          <p:nvPr>
            <p:ph type="ctrTitle"/>
          </p:nvPr>
        </p:nvSpPr>
        <p:spPr>
          <a:xfrm>
            <a:off x="730799" y="914400"/>
            <a:ext cx="7554557" cy="2001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Subtitle"/>
          <p:cNvSpPr>
            <a:spLocks noGrp="1"/>
          </p:cNvSpPr>
          <p:nvPr>
            <p:ph type="subTitle" idx="1"/>
          </p:nvPr>
        </p:nvSpPr>
        <p:spPr>
          <a:xfrm>
            <a:off x="730799" y="3045321"/>
            <a:ext cx="5125991" cy="110011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Client">
            <a:extLst>
              <a:ext uri="{FF2B5EF4-FFF2-40B4-BE49-F238E27FC236}">
                <a16:creationId xmlns:a16="http://schemas.microsoft.com/office/drawing/2014/main" id="{3B0F02B7-23DE-5C4E-8F8F-FA502F089C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0800" y="4459412"/>
            <a:ext cx="3663900" cy="4275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Client name</a:t>
            </a:r>
            <a:endParaRPr lang="en-GB" dirty="0"/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A3250837-2374-A244-A7C1-A4F217C7E9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0800" y="4943725"/>
            <a:ext cx="3663900" cy="5145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24" name="Copyright">
            <a:extLst>
              <a:ext uri="{FF2B5EF4-FFF2-40B4-BE49-F238E27FC236}">
                <a16:creationId xmlns:a16="http://schemas.microsoft.com/office/drawing/2014/main" id="{648C3DAD-01FC-7640-B3C1-503D60B8F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3449" y="6452957"/>
            <a:ext cx="2618762" cy="2109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489144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7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A617D6CC-466C-B444-91B9-D27D9A0F7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52323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Bio title style</a:t>
            </a:r>
            <a:endParaRPr lang="en-GB" dirty="0"/>
          </a:p>
        </p:txBody>
      </p:sp>
      <p:sp>
        <p:nvSpPr>
          <p:cNvPr id="7" name="Content Top"/>
          <p:cNvSpPr>
            <a:spLocks noGrp="1"/>
          </p:cNvSpPr>
          <p:nvPr>
            <p:ph idx="13"/>
          </p:nvPr>
        </p:nvSpPr>
        <p:spPr>
          <a:xfrm>
            <a:off x="2411760" y="1555668"/>
            <a:ext cx="6103590" cy="3021677"/>
          </a:xfrm>
        </p:spPr>
        <p:txBody>
          <a:bodyPr numCol="2" spcCol="216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spcBef>
                <a:spcPts val="450"/>
              </a:spcBef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spcBef>
                <a:spcPts val="450"/>
              </a:spcBef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spcBef>
                <a:spcPts val="450"/>
              </a:spcBef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spcBef>
                <a:spcPts val="450"/>
              </a:spcBef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44673" y="1555669"/>
            <a:ext cx="1542327" cy="2160241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 shot goes here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Content Left"/>
          <p:cNvSpPr>
            <a:spLocks noGrp="1"/>
          </p:cNvSpPr>
          <p:nvPr>
            <p:ph idx="19" hasCustomPrompt="1"/>
          </p:nvPr>
        </p:nvSpPr>
        <p:spPr>
          <a:xfrm>
            <a:off x="628650" y="3820420"/>
            <a:ext cx="1655380" cy="1510073"/>
          </a:xfrm>
        </p:spPr>
        <p:txBody>
          <a:bodyPr>
            <a:noAutofit/>
          </a:bodyPr>
          <a:lstStyle>
            <a:lvl1pPr marL="0" indent="0">
              <a:buNone/>
              <a:defRPr sz="9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 dirty="0"/>
              <a:t>2101 Cedar Springs Road,</a:t>
            </a:r>
          </a:p>
          <a:p>
            <a:pPr lvl="0"/>
            <a:r>
              <a:rPr lang="en-US" dirty="0"/>
              <a:t>Suite 1450 Dallas, TX 75201</a:t>
            </a:r>
          </a:p>
          <a:p>
            <a:pPr lvl="0"/>
            <a:r>
              <a:rPr lang="en-US" dirty="0"/>
              <a:t>Tel: 214-665-3056</a:t>
            </a:r>
          </a:p>
          <a:p>
            <a:pPr lvl="0"/>
            <a:r>
              <a:rPr lang="en-US" dirty="0"/>
              <a:t>Fax: 214-954-1849</a:t>
            </a:r>
          </a:p>
          <a:p>
            <a:pPr lvl="0"/>
            <a:r>
              <a:rPr lang="en-US" dirty="0"/>
              <a:t>First.last@kornferry.com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411760" y="4681855"/>
            <a:ext cx="6103590" cy="1417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>
            <a:normAutofit/>
          </a:bodyPr>
          <a:lstStyle/>
          <a:p>
            <a:pPr algn="ctr"/>
            <a:endParaRPr lang="en-US" sz="1800"/>
          </a:p>
        </p:txBody>
      </p:sp>
      <p:sp>
        <p:nvSpPr>
          <p:cNvPr id="16" name="Content Bottom"/>
          <p:cNvSpPr>
            <a:spLocks noGrp="1"/>
          </p:cNvSpPr>
          <p:nvPr>
            <p:ph type="body" sz="quarter" idx="22"/>
          </p:nvPr>
        </p:nvSpPr>
        <p:spPr>
          <a:xfrm>
            <a:off x="2538346" y="4809871"/>
            <a:ext cx="5849274" cy="1188720"/>
          </a:xfrm>
          <a:noFill/>
        </p:spPr>
        <p:txBody>
          <a:bodyPr lIns="73152" tIns="36576" rIns="73152" bIns="36576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19E48A09-B67D-4C4B-BC96-033DD66EF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63208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Right"/>
          <p:cNvSpPr>
            <a:spLocks noGrp="1"/>
          </p:cNvSpPr>
          <p:nvPr>
            <p:ph sz="quarter" idx="16"/>
          </p:nvPr>
        </p:nvSpPr>
        <p:spPr>
          <a:xfrm>
            <a:off x="4683125" y="0"/>
            <a:ext cx="4316413" cy="623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28651" y="360000"/>
            <a:ext cx="3938486" cy="813600"/>
          </a:xfrm>
        </p:spPr>
        <p:txBody>
          <a:bodyPr anchor="b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Left"/>
          <p:cNvSpPr>
            <a:spLocks noGrp="1"/>
          </p:cNvSpPr>
          <p:nvPr>
            <p:ph sz="half" idx="1"/>
          </p:nvPr>
        </p:nvSpPr>
        <p:spPr>
          <a:xfrm>
            <a:off x="628650" y="1554163"/>
            <a:ext cx="3886200" cy="4593908"/>
          </a:xfrm>
        </p:spPr>
        <p:txBody>
          <a:bodyPr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5A73FDC1-8D54-194C-94E7-73B4ED2C1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289353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st Pract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A617D6CC-466C-B444-91B9-D27D9A0F7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  <p:pic>
        <p:nvPicPr>
          <p:cNvPr id="4" name="pic">
            <a:extLst>
              <a:ext uri="{FF2B5EF4-FFF2-40B4-BE49-F238E27FC236}">
                <a16:creationId xmlns:a16="http://schemas.microsoft.com/office/drawing/2014/main" id="{BDC5A158-09CE-4646-9632-405E7C50BB9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44078" y="6858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8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63229" cy="6875813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50B47AED-8A9D-B04E-864A-2CCA1412B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260" y="6413647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802265" y="1185416"/>
            <a:ext cx="3665050" cy="2314087"/>
          </a:xfr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29841" y="0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[LOGO]">
            <a:extLst>
              <a:ext uri="{FF2B5EF4-FFF2-40B4-BE49-F238E27FC236}">
                <a16:creationId xmlns:a16="http://schemas.microsoft.com/office/drawing/2014/main" id="{4E42A048-0A18-460C-BFB9-A56F478CD8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000" y="5756400"/>
            <a:ext cx="2491938" cy="5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522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7" userDrawn="1">
          <p15:clr>
            <a:srgbClr val="FBAE40"/>
          </p15:clr>
        </p15:guide>
        <p15:guide id="3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[IMAGE_BEHIND]">
            <a:extLst>
              <a:ext uri="{FF2B5EF4-FFF2-40B4-BE49-F238E27FC236}">
                <a16:creationId xmlns:a16="http://schemas.microsoft.com/office/drawing/2014/main" id="{696ED599-D3EF-4563-8F2F-A20F2E1500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r="3224"/>
          <a:stretch/>
        </p:blipFill>
        <p:spPr>
          <a:xfrm>
            <a:off x="0" y="0"/>
            <a:ext cx="9154160" cy="685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758CC-75D3-4979-BCFA-DDB2857474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6" y="653812"/>
            <a:ext cx="3705154" cy="749719"/>
          </a:xfrm>
          <a:prstGeom prst="rect">
            <a:avLst/>
          </a:prstGeom>
        </p:spPr>
      </p:pic>
      <p:sp>
        <p:nvSpPr>
          <p:cNvPr id="7" name="Copyright">
            <a:extLst>
              <a:ext uri="{FF2B5EF4-FFF2-40B4-BE49-F238E27FC236}">
                <a16:creationId xmlns:a16="http://schemas.microsoft.com/office/drawing/2014/main" id="{0BE7A1DB-8BDA-FB48-8160-E1B4D155B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260" y="6413647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1740652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4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019003" cy="6871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8586918" y="0"/>
            <a:ext cx="0" cy="314498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377459" y="6368530"/>
            <a:ext cx="505558" cy="444846"/>
          </a:xfrm>
          <a:prstGeom prst="rect">
            <a:avLst/>
          </a:prstGeom>
        </p:spPr>
      </p:pic>
      <p:sp>
        <p:nvSpPr>
          <p:cNvPr id="7" name="Copyright">
            <a:extLst>
              <a:ext uri="{FF2B5EF4-FFF2-40B4-BE49-F238E27FC236}">
                <a16:creationId xmlns:a16="http://schemas.microsoft.com/office/drawing/2014/main" id="{4867503E-E225-F14B-A2CA-BE68A7CD5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48081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Left"/>
          <p:cNvSpPr>
            <a:spLocks noGrp="1"/>
          </p:cNvSpPr>
          <p:nvPr>
            <p:ph type="body" idx="1"/>
          </p:nvPr>
        </p:nvSpPr>
        <p:spPr>
          <a:xfrm>
            <a:off x="629842" y="1268760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Left"/>
          <p:cNvSpPr>
            <a:spLocks noGrp="1"/>
          </p:cNvSpPr>
          <p:nvPr>
            <p:ph sz="half" idx="2"/>
          </p:nvPr>
        </p:nvSpPr>
        <p:spPr>
          <a:xfrm>
            <a:off x="629842" y="2204865"/>
            <a:ext cx="3868340" cy="38884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Right"/>
          <p:cNvSpPr>
            <a:spLocks noGrp="1"/>
          </p:cNvSpPr>
          <p:nvPr>
            <p:ph type="body" sz="quarter" idx="3"/>
          </p:nvPr>
        </p:nvSpPr>
        <p:spPr>
          <a:xfrm>
            <a:off x="4629150" y="1268760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RIght"/>
          <p:cNvSpPr>
            <a:spLocks noGrp="1"/>
          </p:cNvSpPr>
          <p:nvPr>
            <p:ph sz="quarter" idx="4"/>
          </p:nvPr>
        </p:nvSpPr>
        <p:spPr>
          <a:xfrm>
            <a:off x="4629150" y="2204865"/>
            <a:ext cx="3887391" cy="38884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pyright">
            <a:extLst>
              <a:ext uri="{FF2B5EF4-FFF2-40B4-BE49-F238E27FC236}">
                <a16:creationId xmlns:a16="http://schemas.microsoft.com/office/drawing/2014/main" id="{2455164C-9B83-624A-928F-DB9FED17A7B7}"/>
              </a:ext>
            </a:extLst>
          </p:cNvPr>
          <p:cNvSpPr txBox="1">
            <a:spLocks/>
          </p:cNvSpPr>
          <p:nvPr userDrawn="1"/>
        </p:nvSpPr>
        <p:spPr>
          <a:xfrm>
            <a:off x="6524978" y="6453293"/>
            <a:ext cx="2224167" cy="1584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99036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ra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[IMAGE_BEHIND]">
            <a:extLst>
              <a:ext uri="{FF2B5EF4-FFF2-40B4-BE49-F238E27FC236}">
                <a16:creationId xmlns:a16="http://schemas.microsoft.com/office/drawing/2014/main" id="{2478FAA2-0465-4111-B715-7B8D2E53A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/>
          <a:stretch/>
        </p:blipFill>
        <p:spPr>
          <a:xfrm>
            <a:off x="0" y="-1"/>
            <a:ext cx="9157724" cy="6871715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-7625"/>
            <a:ext cx="6029612" cy="6879341"/>
            <a:chOff x="0" y="-7625"/>
            <a:chExt cx="6029612" cy="6879341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4999291" y="-7625"/>
              <a:ext cx="1030321" cy="6865625"/>
            </a:xfrm>
            <a:custGeom>
              <a:avLst/>
              <a:gdLst>
                <a:gd name="T0" fmla="*/ 457 w 648"/>
                <a:gd name="T1" fmla="*/ 0 h 4318"/>
                <a:gd name="T2" fmla="*/ 0 w 648"/>
                <a:gd name="T3" fmla="*/ 4318 h 4318"/>
                <a:gd name="T4" fmla="*/ 189 w 648"/>
                <a:gd name="T5" fmla="*/ 4318 h 4318"/>
                <a:gd name="T6" fmla="*/ 648 w 648"/>
                <a:gd name="T7" fmla="*/ 0 h 4318"/>
                <a:gd name="T8" fmla="*/ 457 w 648"/>
                <a:gd name="T9" fmla="*/ 0 h 4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4318">
                  <a:moveTo>
                    <a:pt x="457" y="0"/>
                  </a:moveTo>
                  <a:lnTo>
                    <a:pt x="0" y="4318"/>
                  </a:lnTo>
                  <a:lnTo>
                    <a:pt x="189" y="4318"/>
                  </a:lnTo>
                  <a:lnTo>
                    <a:pt x="648" y="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77BC1F">
                <a:alpha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2" name="Group 11"/>
            <p:cNvGrpSpPr/>
            <p:nvPr userDrawn="1"/>
          </p:nvGrpSpPr>
          <p:grpSpPr>
            <a:xfrm>
              <a:off x="0" y="-7624"/>
              <a:ext cx="5726895" cy="6879340"/>
              <a:chOff x="0" y="-7624"/>
              <a:chExt cx="5726895" cy="6879340"/>
            </a:xfrm>
          </p:grpSpPr>
          <p:sp>
            <p:nvSpPr>
              <p:cNvPr id="13" name="Freeform 5"/>
              <p:cNvSpPr>
                <a:spLocks noChangeAspect="1"/>
              </p:cNvSpPr>
              <p:nvPr userDrawn="1"/>
            </p:nvSpPr>
            <p:spPr bwMode="auto">
              <a:xfrm>
                <a:off x="4188" y="-7623"/>
                <a:ext cx="5722707" cy="6879339"/>
              </a:xfrm>
              <a:custGeom>
                <a:avLst/>
                <a:gdLst>
                  <a:gd name="T0" fmla="*/ 3597 w 3597"/>
                  <a:gd name="T1" fmla="*/ 0 h 4324"/>
                  <a:gd name="T2" fmla="*/ 0 w 3597"/>
                  <a:gd name="T3" fmla="*/ 0 h 4324"/>
                  <a:gd name="T4" fmla="*/ 0 w 3597"/>
                  <a:gd name="T5" fmla="*/ 4324 h 4324"/>
                  <a:gd name="T6" fmla="*/ 3141 w 3597"/>
                  <a:gd name="T7" fmla="*/ 4324 h 4324"/>
                  <a:gd name="T8" fmla="*/ 3597 w 3597"/>
                  <a:gd name="T9" fmla="*/ 0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7" h="4324">
                    <a:moveTo>
                      <a:pt x="3597" y="0"/>
                    </a:moveTo>
                    <a:lnTo>
                      <a:pt x="0" y="0"/>
                    </a:lnTo>
                    <a:lnTo>
                      <a:pt x="0" y="4324"/>
                    </a:lnTo>
                    <a:lnTo>
                      <a:pt x="3141" y="4324"/>
                    </a:ln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006550">
                  <a:alpha val="5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5"/>
              <p:cNvSpPr>
                <a:spLocks noChangeAspect="1"/>
              </p:cNvSpPr>
              <p:nvPr userDrawn="1"/>
            </p:nvSpPr>
            <p:spPr bwMode="auto">
              <a:xfrm>
                <a:off x="0" y="-7624"/>
                <a:ext cx="5722707" cy="6879339"/>
              </a:xfrm>
              <a:custGeom>
                <a:avLst/>
                <a:gdLst>
                  <a:gd name="T0" fmla="*/ 3597 w 3597"/>
                  <a:gd name="T1" fmla="*/ 0 h 4324"/>
                  <a:gd name="T2" fmla="*/ 0 w 3597"/>
                  <a:gd name="T3" fmla="*/ 0 h 4324"/>
                  <a:gd name="T4" fmla="*/ 0 w 3597"/>
                  <a:gd name="T5" fmla="*/ 4324 h 4324"/>
                  <a:gd name="T6" fmla="*/ 3141 w 3597"/>
                  <a:gd name="T7" fmla="*/ 4324 h 4324"/>
                  <a:gd name="T8" fmla="*/ 3597 w 3597"/>
                  <a:gd name="T9" fmla="*/ 0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7" h="4324">
                    <a:moveTo>
                      <a:pt x="3597" y="0"/>
                    </a:moveTo>
                    <a:lnTo>
                      <a:pt x="0" y="0"/>
                    </a:lnTo>
                    <a:lnTo>
                      <a:pt x="0" y="4324"/>
                    </a:lnTo>
                    <a:lnTo>
                      <a:pt x="3141" y="4324"/>
                    </a:ln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006550">
                  <a:alpha val="37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0C58C41-0424-408F-9DEA-CF9F54796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587008" y="6336000"/>
            <a:ext cx="505558" cy="444846"/>
          </a:xfrm>
          <a:prstGeom prst="rect">
            <a:avLst/>
          </a:prstGeom>
        </p:spPr>
      </p:pic>
      <p:sp>
        <p:nvSpPr>
          <p:cNvPr id="19" name="Title"/>
          <p:cNvSpPr>
            <a:spLocks noGrp="1"/>
          </p:cNvSpPr>
          <p:nvPr>
            <p:ph type="ctrTitle"/>
          </p:nvPr>
        </p:nvSpPr>
        <p:spPr>
          <a:xfrm>
            <a:off x="730800" y="914400"/>
            <a:ext cx="7554556" cy="2001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Subtitle"/>
          <p:cNvSpPr>
            <a:spLocks noGrp="1"/>
          </p:cNvSpPr>
          <p:nvPr>
            <p:ph type="subTitle" idx="1"/>
          </p:nvPr>
        </p:nvSpPr>
        <p:spPr>
          <a:xfrm>
            <a:off x="730800" y="3045321"/>
            <a:ext cx="5121224" cy="110011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6" name="Client">
            <a:extLst>
              <a:ext uri="{FF2B5EF4-FFF2-40B4-BE49-F238E27FC236}">
                <a16:creationId xmlns:a16="http://schemas.microsoft.com/office/drawing/2014/main" id="{3B0F02B7-23DE-5C4E-8F8F-FA502F089C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0800" y="4459412"/>
            <a:ext cx="3663900" cy="4275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Client name</a:t>
            </a:r>
            <a:endParaRPr lang="en-GB" dirty="0"/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A3250837-2374-A244-A7C1-A4F217C7E9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0800" y="4943725"/>
            <a:ext cx="3663900" cy="5145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24" name="Copyright">
            <a:extLst>
              <a:ext uri="{FF2B5EF4-FFF2-40B4-BE49-F238E27FC236}">
                <a16:creationId xmlns:a16="http://schemas.microsoft.com/office/drawing/2014/main" id="{648C3DAD-01FC-7640-B3C1-503D60B8F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3449" y="6452957"/>
            <a:ext cx="2618762" cy="21093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  <p:pic>
        <p:nvPicPr>
          <p:cNvPr id="17" name="Picture" descr="Draft.png">
            <a:extLst>
              <a:ext uri="{FF2B5EF4-FFF2-40B4-BE49-F238E27FC236}">
                <a16:creationId xmlns:a16="http://schemas.microsoft.com/office/drawing/2014/main" id="{B09B5374-FC24-5E4F-984A-291DDC9D21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5" y="822129"/>
            <a:ext cx="884423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10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7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>
            <a:extLst>
              <a:ext uri="{FF2B5EF4-FFF2-40B4-BE49-F238E27FC236}">
                <a16:creationId xmlns:a16="http://schemas.microsoft.com/office/drawing/2014/main" id="{C46B6304-C6B3-1449-A54F-5949F21D2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46632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71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46632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>
            <a:extLst>
              <a:ext uri="{FF2B5EF4-FFF2-40B4-BE49-F238E27FC236}">
                <a16:creationId xmlns:a16="http://schemas.microsoft.com/office/drawing/2014/main" id="{EB8BF246-C270-BF43-A5BB-8CDF0EE18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501502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28650" y="1697075"/>
            <a:ext cx="7886700" cy="44509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lnSpc>
                <a:spcPct val="100000"/>
              </a:lnSpc>
              <a:buSzPct val="100000"/>
              <a:buFont typeface="Arial" panose="020B0604020202020204" pitchFamily="34" charset="0"/>
              <a:buChar char="−"/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Subtitle"/>
          <p:cNvSpPr>
            <a:spLocks noGrp="1"/>
          </p:cNvSpPr>
          <p:nvPr>
            <p:ph type="body" idx="13"/>
          </p:nvPr>
        </p:nvSpPr>
        <p:spPr>
          <a:xfrm>
            <a:off x="629841" y="1277402"/>
            <a:ext cx="7885509" cy="315871"/>
          </a:xfrm>
        </p:spPr>
        <p:txBody>
          <a:bodyPr anchor="b">
            <a:noAutofit/>
          </a:bodyPr>
          <a:lstStyle>
            <a:lvl1pPr marL="0" indent="0">
              <a:buNone/>
              <a:defRPr sz="165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47D87F45-5F4F-7848-B19D-16D34CAE2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227581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628650" y="1412777"/>
            <a:ext cx="3886200" cy="468052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4629150" y="1412777"/>
            <a:ext cx="3886200" cy="468052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pyright">
            <a:extLst>
              <a:ext uri="{FF2B5EF4-FFF2-40B4-BE49-F238E27FC236}">
                <a16:creationId xmlns:a16="http://schemas.microsoft.com/office/drawing/2014/main" id="{9B912703-58A1-664F-A209-05D90CEC6AF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07484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[IMAGE_BEHIND]">
            <a:extLst>
              <a:ext uri="{FF2B5EF4-FFF2-40B4-BE49-F238E27FC236}">
                <a16:creationId xmlns:a16="http://schemas.microsoft.com/office/drawing/2014/main" id="{8A81E239-A180-4DAB-8340-D3FA513591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5751"/>
          <a:stretch/>
        </p:blipFill>
        <p:spPr>
          <a:xfrm>
            <a:off x="-30480" y="0"/>
            <a:ext cx="9174480" cy="68580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699655" y="1744365"/>
            <a:ext cx="3387600" cy="3128400"/>
            <a:chOff x="4699655" y="1744365"/>
            <a:chExt cx="3387600" cy="3128400"/>
          </a:xfrm>
        </p:grpSpPr>
        <p:sp>
          <p:nvSpPr>
            <p:cNvPr id="14" name="Parallelogram 13"/>
            <p:cNvSpPr/>
            <p:nvPr userDrawn="1"/>
          </p:nvSpPr>
          <p:spPr>
            <a:xfrm>
              <a:off x="4699655" y="1744365"/>
              <a:ext cx="3387600" cy="3128400"/>
            </a:xfrm>
            <a:prstGeom prst="parallelogram">
              <a:avLst>
                <a:gd name="adj" fmla="val 10520"/>
              </a:avLst>
            </a:prstGeom>
            <a:solidFill>
              <a:srgbClr val="00634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Parallelogram 17"/>
            <p:cNvSpPr/>
            <p:nvPr userDrawn="1"/>
          </p:nvSpPr>
          <p:spPr>
            <a:xfrm>
              <a:off x="4699655" y="1744365"/>
              <a:ext cx="3387600" cy="3128400"/>
            </a:xfrm>
            <a:prstGeom prst="parallelogram">
              <a:avLst>
                <a:gd name="adj" fmla="val 10520"/>
              </a:avLst>
            </a:prstGeom>
            <a:solidFill>
              <a:srgbClr val="00634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377459" y="6368530"/>
            <a:ext cx="505558" cy="444846"/>
          </a:xfrm>
          <a:prstGeom prst="rect">
            <a:avLst/>
          </a:prstGeom>
        </p:spPr>
      </p:pic>
      <p:sp>
        <p:nvSpPr>
          <p:cNvPr id="15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4998294" y="1898992"/>
            <a:ext cx="2808611" cy="2635215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 i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1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ED3EE3-A960-EA44-BB62-B3B29DF0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15351" y="6488181"/>
            <a:ext cx="410441" cy="365125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6248F46B-9142-A343-ACF5-51D5B3C9F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217559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019003" cy="6871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09003" y="359904"/>
            <a:ext cx="6306347" cy="8136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Chart 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2033718" y="1"/>
            <a:ext cx="0" cy="609805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6"/>
          <a:stretch/>
        </p:blipFill>
        <p:spPr>
          <a:xfrm>
            <a:off x="377459" y="6368530"/>
            <a:ext cx="505558" cy="444846"/>
          </a:xfrm>
          <a:prstGeom prst="rect">
            <a:avLst/>
          </a:prstGeom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AC1BD4D4-B0EA-5C47-AC32-70615EB09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86006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443700" y="0"/>
            <a:ext cx="1191" cy="1116000"/>
          </a:xfrm>
          <a:prstGeom prst="line">
            <a:avLst/>
          </a:prstGeom>
          <a:ln w="38100">
            <a:solidFill>
              <a:srgbClr val="006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pyright">
            <a:extLst>
              <a:ext uri="{FF2B5EF4-FFF2-40B4-BE49-F238E27FC236}">
                <a16:creationId xmlns:a16="http://schemas.microsoft.com/office/drawing/2014/main" id="{F2685FF0-542F-3949-8D7A-63BB68C14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5238" y="6453293"/>
            <a:ext cx="2223907" cy="169354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69975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8138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55669"/>
            <a:ext cx="7886700" cy="4621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02136" y="6488181"/>
            <a:ext cx="1813214" cy="3651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© 2018 Korn Ferry. All rights reserved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1" y="6488181"/>
            <a:ext cx="410441" cy="3651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D106B86-2C1D-4C37-AAEC-BECB664F03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000000" y="0"/>
            <a:ext cx="144000" cy="6858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48"/>
          <a:stretch/>
        </p:blipFill>
        <p:spPr>
          <a:xfrm>
            <a:off x="351127" y="6352286"/>
            <a:ext cx="558222" cy="5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1" r:id="rId2"/>
    <p:sldLayoutId id="2147483665" r:id="rId3"/>
    <p:sldLayoutId id="2147483709" r:id="rId4"/>
    <p:sldLayoutId id="2147483676" r:id="rId5"/>
    <p:sldLayoutId id="2147483652" r:id="rId6"/>
    <p:sldLayoutId id="2147483670" r:id="rId7"/>
    <p:sldLayoutId id="2147483693" r:id="rId8"/>
    <p:sldLayoutId id="2147483654" r:id="rId9"/>
    <p:sldLayoutId id="2147483701" r:id="rId10"/>
    <p:sldLayoutId id="2147483695" r:id="rId11"/>
    <p:sldLayoutId id="2147483692" r:id="rId12"/>
    <p:sldLayoutId id="2147483712" r:id="rId13"/>
    <p:sldLayoutId id="2147483691" r:id="rId14"/>
    <p:sldLayoutId id="2147483705" r:id="rId15"/>
    <p:sldLayoutId id="2147483710" r:id="rId16"/>
    <p:sldLayoutId id="2147483653" r:id="rId17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400" indent="-230400" algn="l" defTabSz="685800" rtl="0" eaLnBrk="1" latinLnBrk="0" hangingPunct="1">
        <a:lnSpc>
          <a:spcPct val="100000"/>
        </a:lnSpc>
        <a:spcBef>
          <a:spcPts val="1000"/>
        </a:spcBef>
        <a:buClr>
          <a:srgbClr val="006550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7600" indent="-230400" algn="l" defTabSz="685800" rtl="0" eaLnBrk="1" latinLnBrk="0" hangingPunct="1">
        <a:lnSpc>
          <a:spcPct val="100000"/>
        </a:lnSpc>
        <a:spcBef>
          <a:spcPts val="500"/>
        </a:spcBef>
        <a:buClr>
          <a:srgbClr val="006550"/>
        </a:buClr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4800" indent="-230400" algn="l" defTabSz="685800" rtl="0" eaLnBrk="1" latinLnBrk="0" hangingPunct="1">
        <a:lnSpc>
          <a:spcPct val="100000"/>
        </a:lnSpc>
        <a:spcBef>
          <a:spcPts val="500"/>
        </a:spcBef>
        <a:buClr>
          <a:srgbClr val="006550"/>
        </a:buClr>
        <a:buFont typeface="Arial" panose="020B0604020202020204" pitchFamily="34" charset="0"/>
        <a:buChar char="−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2000" indent="-230400" algn="l" defTabSz="685800" rtl="0" eaLnBrk="1" latinLnBrk="0" hangingPunct="1">
        <a:lnSpc>
          <a:spcPct val="100000"/>
        </a:lnSpc>
        <a:spcBef>
          <a:spcPts val="500"/>
        </a:spcBef>
        <a:buClr>
          <a:srgbClr val="006550"/>
        </a:buClr>
        <a:buFont typeface="Arial" panose="020B0604020202020204" pitchFamily="34" charset="0"/>
        <a:buChar char="−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9200" indent="-230400" algn="l" defTabSz="685800" rtl="0" eaLnBrk="1" latinLnBrk="0" hangingPunct="1">
        <a:lnSpc>
          <a:spcPct val="100000"/>
        </a:lnSpc>
        <a:spcBef>
          <a:spcPts val="500"/>
        </a:spcBef>
        <a:buClr>
          <a:srgbClr val="006550"/>
        </a:buClr>
        <a:buFont typeface="Arial" panose="020B0604020202020204" pitchFamily="34" charset="0"/>
        <a:buChar char="−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97" userDrawn="1">
          <p15:clr>
            <a:srgbClr val="F26B43"/>
          </p15:clr>
        </p15:guide>
        <p15:guide id="4" pos="5363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743" userDrawn="1">
          <p15:clr>
            <a:srgbClr val="F26B43"/>
          </p15:clr>
        </p15:guide>
        <p15:guide id="7" orient="horz" pos="3889" userDrawn="1">
          <p15:clr>
            <a:srgbClr val="F26B43"/>
          </p15:clr>
        </p15:guide>
        <p15:guide id="8" orient="horz" pos="979" userDrawn="1">
          <p15:clr>
            <a:srgbClr val="F26B43"/>
          </p15:clr>
        </p15:guide>
        <p15:guide id="9" pos="2846" userDrawn="1">
          <p15:clr>
            <a:srgbClr val="F26B43"/>
          </p15:clr>
        </p15:guide>
        <p15:guide id="10" pos="2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api-reference/get-search-twe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D945-B340-F347-8E08-8BE1F0825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Scraping and APIs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0994E-2216-E544-9A7F-CC30BF5A7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799" y="3045321"/>
            <a:ext cx="5125991" cy="163751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Jeff Jones</a:t>
            </a:r>
          </a:p>
          <a:p>
            <a:pPr>
              <a:spcBef>
                <a:spcPts val="0"/>
              </a:spcBef>
            </a:pPr>
            <a:r>
              <a:rPr lang="en-US" dirty="0"/>
              <a:t>Steven Nydick</a:t>
            </a:r>
          </a:p>
          <a:p>
            <a:pPr>
              <a:spcBef>
                <a:spcPts val="0"/>
              </a:spcBef>
            </a:pPr>
            <a:r>
              <a:rPr lang="en-US" dirty="0"/>
              <a:t>Ben Wiseman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95C02-243D-8D4F-9327-A04216ADF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0799" y="5454457"/>
            <a:ext cx="3663900" cy="514504"/>
          </a:xfrm>
        </p:spPr>
        <p:txBody>
          <a:bodyPr/>
          <a:lstStyle/>
          <a:p>
            <a:r>
              <a:rPr lang="en-US" dirty="0"/>
              <a:t>April 5, 2019</a:t>
            </a:r>
          </a:p>
        </p:txBody>
      </p:sp>
    </p:spTree>
    <p:extLst>
      <p:ext uri="{BB962C8B-B14F-4D97-AF65-F5344CB8AC3E}">
        <p14:creationId xmlns:p14="http://schemas.microsoft.com/office/powerpoint/2010/main" val="2067797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9FBDD-F9BB-E949-9F80-8C3CDFBB6E3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E8D3F-7386-B446-8DA2-BFEE5AE92E58}"/>
              </a:ext>
            </a:extLst>
          </p:cNvPr>
          <p:cNvSpPr txBox="1"/>
          <p:nvPr/>
        </p:nvSpPr>
        <p:spPr>
          <a:xfrm>
            <a:off x="5098473" y="2660073"/>
            <a:ext cx="3278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53893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Pull down all the tweets of the last 7 days about Tesla. What days/times were people tweeting the most? What days/times were people tweeting the least? Who was making the most tweets.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Pull down a table that is of interest to you in Wikipedia. For instance, there’s a table on properties of http requests. How can we summarize this information?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the average Glassdoor rating by author and location of the organization that you work for (if in Glassdoor) or some organization you’re interested in.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(</a:t>
            </a:r>
            <a:r>
              <a:rPr lang="en-US" sz="2400" dirty="0" err="1"/>
              <a:t>Takehome</a:t>
            </a:r>
            <a:r>
              <a:rPr lang="en-US" sz="2400" dirty="0"/>
              <a:t>) Setup your own app on the Twitter API (or any other interesting API), and figure out how to extract the data. Is there a nice R package to help?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Exercises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111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0F22-EC19-5640-83BF-0FF2A5CC3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3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9FBDD-F9BB-E949-9F80-8C3CDFBB6E3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E8D3F-7386-B446-8DA2-BFEE5AE92E58}"/>
              </a:ext>
            </a:extLst>
          </p:cNvPr>
          <p:cNvSpPr txBox="1"/>
          <p:nvPr/>
        </p:nvSpPr>
        <p:spPr>
          <a:xfrm>
            <a:off x="4572000" y="2660073"/>
            <a:ext cx="380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Setup and Ground Rules</a:t>
            </a:r>
          </a:p>
        </p:txBody>
      </p:sp>
    </p:spTree>
    <p:extLst>
      <p:ext uri="{BB962C8B-B14F-4D97-AF65-F5344CB8AC3E}">
        <p14:creationId xmlns:p14="http://schemas.microsoft.com/office/powerpoint/2010/main" val="329665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Requires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(Optionally) Suggests </a:t>
            </a:r>
            <a:r>
              <a:rPr lang="en-US" sz="2000" dirty="0" err="1"/>
              <a:t>RStudio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Demos requires the following R packages:</a:t>
            </a:r>
          </a:p>
          <a:p>
            <a:pPr marL="741150" lvl="1" indent="-457200"/>
            <a:r>
              <a:rPr lang="en-US" sz="1800" dirty="0" err="1"/>
              <a:t>magrittr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dplyr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data.table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stringr</a:t>
            </a:r>
            <a:endParaRPr lang="en-US" sz="1800" dirty="0"/>
          </a:p>
          <a:p>
            <a:pPr marL="741150" lvl="1" indent="-457200"/>
            <a:r>
              <a:rPr lang="en-US" sz="1800" dirty="0"/>
              <a:t>ggplot2</a:t>
            </a:r>
          </a:p>
          <a:p>
            <a:pPr marL="741150" lvl="1" indent="-457200"/>
            <a:r>
              <a:rPr lang="en-US" sz="1800" dirty="0" err="1"/>
              <a:t>ggthemes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rtweet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htmltab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rvest</a:t>
            </a:r>
            <a:endParaRPr lang="en-US" sz="1800" dirty="0"/>
          </a:p>
          <a:p>
            <a:pPr marL="741150" lvl="1" indent="-457200"/>
            <a:r>
              <a:rPr lang="en-US" sz="1800" dirty="0" err="1"/>
              <a:t>roperators</a:t>
            </a:r>
            <a:r>
              <a:rPr lang="en-US" sz="1800" dirty="0"/>
              <a:t> (plug!)</a:t>
            </a:r>
          </a:p>
          <a:p>
            <a:pPr marL="741150" lvl="1" indent="-457200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AAB6C-AD4E-8942-A086-E5CF9DE5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521" y="2964873"/>
            <a:ext cx="1949074" cy="151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0353A-081B-414B-A3CE-783D4A95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054" y="4461551"/>
            <a:ext cx="1881909" cy="18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This session assumes familiarity with R. Please keep questions relevant to the topics and save basic R questions for after the session or for the session tomorrow.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Let us run code first.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Run particular </a:t>
            </a:r>
            <a:r>
              <a:rPr lang="en-US" sz="2200" dirty="0" err="1"/>
              <a:t>rtweet</a:t>
            </a:r>
            <a:r>
              <a:rPr lang="en-US" sz="2200" dirty="0"/>
              <a:t> code in groups rather than at the same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Don’t experiment with </a:t>
            </a:r>
            <a:r>
              <a:rPr lang="en-US" sz="2200" dirty="0" err="1"/>
              <a:t>rtweet</a:t>
            </a:r>
            <a:r>
              <a:rPr lang="en-US" sz="2200" dirty="0"/>
              <a:t> until the end of the session. Other methods are fair game.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Use the API Key/Secret that we tell you to use!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Have fun!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Ground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308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9FBDD-F9BB-E949-9F80-8C3CDFBB6E3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E8D3F-7386-B446-8DA2-BFEE5AE92E58}"/>
              </a:ext>
            </a:extLst>
          </p:cNvPr>
          <p:cNvSpPr txBox="1"/>
          <p:nvPr/>
        </p:nvSpPr>
        <p:spPr>
          <a:xfrm>
            <a:off x="5098473" y="2660073"/>
            <a:ext cx="3278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7575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 APIs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Generally good documentation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Systematic return structure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Often expensive and at the whim of the company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HTML Tables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Easy/quick to parse and turn into useful data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Only works well for static html with tables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HTML Parsing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Difficult/time consuming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/>
              <a:t>At the whim of html structure/display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Selenium?</a:t>
            </a:r>
          </a:p>
          <a:p>
            <a:pPr marL="626850" lvl="1" indent="-342900">
              <a:buFont typeface="+mj-lt"/>
              <a:buAutoNum type="arabicPeriod"/>
            </a:pPr>
            <a:r>
              <a:rPr lang="en-US" sz="2200" dirty="0" err="1"/>
              <a:t>Rselenium</a:t>
            </a:r>
            <a:r>
              <a:rPr lang="en-US" sz="2200" dirty="0"/>
              <a:t> package to automate web browsers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Three(-</a:t>
            </a:r>
            <a:r>
              <a:rPr lang="en-US" sz="2400" dirty="0" err="1"/>
              <a:t>ish</a:t>
            </a:r>
            <a:r>
              <a:rPr lang="en-US" sz="2400" dirty="0"/>
              <a:t>) General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47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 APIs</a:t>
            </a:r>
          </a:p>
          <a:p>
            <a:pPr marL="626850" lvl="1" indent="-342900"/>
            <a:r>
              <a:rPr lang="en-US" sz="2000" dirty="0"/>
              <a:t>API stands for “Application Program Interface”</a:t>
            </a:r>
          </a:p>
          <a:p>
            <a:pPr marL="969750" lvl="2" indent="-342900"/>
            <a:r>
              <a:rPr lang="en-US" sz="1900" dirty="0"/>
              <a:t>Is essentially a “waiter between running software”</a:t>
            </a:r>
          </a:p>
          <a:p>
            <a:pPr marL="626850" lvl="1" indent="-342900"/>
            <a:r>
              <a:rPr lang="en-US" sz="2000" dirty="0"/>
              <a:t>REST stands for “Representational State Transfer”</a:t>
            </a:r>
          </a:p>
          <a:p>
            <a:pPr marL="969750" lvl="2" indent="-342900"/>
            <a:r>
              <a:rPr lang="en-US" sz="1900" dirty="0"/>
              <a:t>Lets us use HTTP requests to format data transfer</a:t>
            </a:r>
          </a:p>
          <a:p>
            <a:pPr marL="1312650" lvl="3" indent="-342900"/>
            <a:r>
              <a:rPr lang="en-US" sz="1700" dirty="0"/>
              <a:t>GET (retrieve data)</a:t>
            </a:r>
          </a:p>
          <a:p>
            <a:pPr marL="1312650" lvl="3" indent="-342900"/>
            <a:r>
              <a:rPr lang="en-US" sz="1700" dirty="0"/>
              <a:t>POST (submit data/forms)</a:t>
            </a:r>
          </a:p>
          <a:p>
            <a:pPr marL="1312650" lvl="3" indent="-342900"/>
            <a:r>
              <a:rPr lang="en-US" sz="1700" dirty="0"/>
              <a:t>PUT (update a resource)</a:t>
            </a:r>
          </a:p>
          <a:p>
            <a:pPr marL="1312650" lvl="3" indent="-342900"/>
            <a:r>
              <a:rPr lang="en-US" sz="1700" dirty="0"/>
              <a:t>DELETE (delete a resource)</a:t>
            </a:r>
          </a:p>
          <a:p>
            <a:pPr marL="969750" lvl="2" indent="-342900"/>
            <a:r>
              <a:rPr lang="en-US" sz="1900" dirty="0"/>
              <a:t>Separates data display from data transfer</a:t>
            </a:r>
          </a:p>
          <a:p>
            <a:pPr marL="969750" lvl="2" indent="-342900"/>
            <a:r>
              <a:rPr lang="en-US" sz="1900" dirty="0"/>
              <a:t>Often requires authentication, namely </a:t>
            </a:r>
            <a:r>
              <a:rPr lang="en-US" sz="1900" dirty="0" err="1"/>
              <a:t>Oauth</a:t>
            </a:r>
            <a:endParaRPr lang="en-US" sz="1900" dirty="0"/>
          </a:p>
          <a:p>
            <a:pPr marL="626850" lvl="1" indent="-342900"/>
            <a:r>
              <a:rPr lang="en-US" sz="2000" dirty="0">
                <a:hlinkClick r:id="rId3"/>
              </a:rPr>
              <a:t>https://developer.twitter.com/en/docs/tweets/search/api-reference/get-search-tweets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Three General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66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HTML Tables</a:t>
            </a:r>
          </a:p>
          <a:p>
            <a:pPr marL="626850" lvl="1" indent="-342900"/>
            <a:r>
              <a:rPr lang="en-US" sz="2000" dirty="0"/>
              <a:t>Use html tags (such as &lt;table&gt;, &lt;</a:t>
            </a:r>
            <a:r>
              <a:rPr lang="en-US" sz="2000" dirty="0" err="1"/>
              <a:t>th</a:t>
            </a:r>
            <a:r>
              <a:rPr lang="en-US" sz="2000" dirty="0"/>
              <a:t>&gt;, and &lt;</a:t>
            </a:r>
            <a:r>
              <a:rPr lang="en-US" sz="2000" dirty="0" err="1"/>
              <a:t>tr</a:t>
            </a:r>
            <a:r>
              <a:rPr lang="en-US" sz="2000" dirty="0"/>
              <a:t>&gt;) to determine:</a:t>
            </a:r>
          </a:p>
          <a:p>
            <a:pPr marL="969750" lvl="2" indent="-342900"/>
            <a:r>
              <a:rPr lang="en-US" sz="1900" dirty="0"/>
              <a:t>Where are the tables?</a:t>
            </a:r>
          </a:p>
          <a:p>
            <a:pPr marL="969750" lvl="2" indent="-342900"/>
            <a:r>
              <a:rPr lang="en-US" sz="1900" dirty="0"/>
              <a:t>Where is the beginning of the table?</a:t>
            </a:r>
          </a:p>
          <a:p>
            <a:pPr marL="969750" lvl="2" indent="-342900"/>
            <a:r>
              <a:rPr lang="en-US" sz="1900" dirty="0"/>
              <a:t>What are the column names?</a:t>
            </a:r>
          </a:p>
          <a:p>
            <a:pPr marL="969750" lvl="2" indent="-342900"/>
            <a:r>
              <a:rPr lang="en-US" sz="1900" dirty="0"/>
              <a:t>How many columns/rows do we have?</a:t>
            </a:r>
          </a:p>
          <a:p>
            <a:pPr marL="626850" lvl="1" indent="-342900"/>
            <a:r>
              <a:rPr lang="en-US" sz="2000" dirty="0"/>
              <a:t>Works great with static webpages, such as Wikipedia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Three General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44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2F3F-1548-1C46-AC07-54719717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7"/>
            <a:ext cx="7886700" cy="5085223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HTML Parsing</a:t>
            </a:r>
          </a:p>
          <a:p>
            <a:pPr marL="626850" lvl="1" indent="-342900"/>
            <a:r>
              <a:rPr lang="en-US" sz="2000" dirty="0"/>
              <a:t>Inspect different html elements to determine:</a:t>
            </a:r>
          </a:p>
          <a:p>
            <a:pPr marL="969750" lvl="2" indent="-342900"/>
            <a:r>
              <a:rPr lang="en-US" sz="1900" dirty="0"/>
              <a:t>What classes are there?</a:t>
            </a:r>
          </a:p>
          <a:p>
            <a:pPr marL="969750" lvl="2" indent="-342900"/>
            <a:r>
              <a:rPr lang="en-US" sz="1900" dirty="0"/>
              <a:t>How are the pages structured?</a:t>
            </a:r>
          </a:p>
          <a:p>
            <a:pPr marL="969750" lvl="2" indent="-342900"/>
            <a:r>
              <a:rPr lang="en-US" sz="1900" dirty="0"/>
              <a:t>Where is the displayed text located?</a:t>
            </a:r>
          </a:p>
          <a:p>
            <a:pPr marL="626850" lvl="1" indent="-342900"/>
            <a:r>
              <a:rPr lang="en-US" sz="2000" dirty="0"/>
              <a:t>Write functions to turn this systematic structure to data for analysis.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82417-BD64-9C4A-9274-7546444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Three General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E86F-482B-DF45-861E-AB9F92251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106B86-2C1D-4C37-AAEC-BECB664F03FD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950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77BC1F"/>
      </a:dk2>
      <a:lt2>
        <a:srgbClr val="C4D600"/>
      </a:lt2>
      <a:accent1>
        <a:srgbClr val="006550"/>
      </a:accent1>
      <a:accent2>
        <a:srgbClr val="006550"/>
      </a:accent2>
      <a:accent3>
        <a:srgbClr val="920A7A"/>
      </a:accent3>
      <a:accent4>
        <a:srgbClr val="00ADBB"/>
      </a:accent4>
      <a:accent5>
        <a:srgbClr val="77BC1F"/>
      </a:accent5>
      <a:accent6>
        <a:srgbClr val="FF8300"/>
      </a:accent6>
      <a:hlink>
        <a:srgbClr val="002060"/>
      </a:hlink>
      <a:folHlink>
        <a:srgbClr val="00206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orporate Green">
      <a:srgbClr val="00634F"/>
    </a:custClr>
    <a:custClr name="Secondary Green">
      <a:srgbClr val="C3D500"/>
    </a:custClr>
    <a:custClr name="Blue 1">
      <a:srgbClr val="002C5C"/>
    </a:custClr>
    <a:custClr name="Blue 2">
      <a:srgbClr val="00173B"/>
    </a:custClr>
    <a:custClr name="Blue 3">
      <a:srgbClr val="007DA4"/>
    </a:custClr>
    <a:custClr name="Blue 4">
      <a:srgbClr val="005971"/>
    </a:custClr>
    <a:custClr name="Blue 5">
      <a:srgbClr val="00ADBB"/>
    </a:custClr>
    <a:custClr name="Blue 6">
      <a:srgbClr val="008B96"/>
    </a:custClr>
    <a:custClr name="Green 1">
      <a:srgbClr val="82BB27"/>
    </a:custClr>
    <a:custClr name="Green 2">
      <a:srgbClr val="568F2F"/>
    </a:custClr>
    <a:custClr name="Purple 1">
      <a:srgbClr val="920A7A"/>
    </a:custClr>
    <a:custClr name="Purple 2">
      <a:srgbClr val="750060"/>
    </a:custClr>
    <a:custClr name="Red 1">
      <a:srgbClr val="D40A1C"/>
    </a:custClr>
    <a:custClr name="Red 2">
      <a:srgbClr val="971310"/>
    </a:custClr>
    <a:custClr name="Orange 1">
      <a:srgbClr val="FF8300"/>
    </a:custClr>
    <a:custClr name="Orange 2">
      <a:srgbClr val="CA6B18"/>
    </a:custClr>
    <a:custClr name="Yellow 1">
      <a:srgbClr val="FFCD00"/>
    </a:custClr>
    <a:custClr name="Yellow 2">
      <a:srgbClr val="DDB307"/>
    </a:custClr>
    <a:custClr name="Gray 1">
      <a:srgbClr val="DAD8D6"/>
    </a:custClr>
    <a:custClr name="Gray 2">
      <a:srgbClr val="919191"/>
    </a:custClr>
  </a:custClrLst>
  <a:extLst>
    <a:ext uri="{05A4C25C-085E-4340-85A3-A5531E510DB2}">
      <thm15:themeFamily xmlns:thm15="http://schemas.microsoft.com/office/thememl/2012/main" name="KFHG_Library_4x3.potx" id="{8730C62D-96EE-4810-A278-8C75A70763B4}" vid="{82D558F6-3770-4232-BD37-FB6EEC9FC1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7cc5a46288d455f83142cf2528c11bb xmlns="ff84bbcd-a017-4898-916b-1f5a59dfc0ab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0914cdf5-e7b4-4a39-a8c6-8e654be3e986</TermId>
        </TermInfo>
      </Terms>
    </n7cc5a46288d455f83142cf2528c11bb>
    <l358b3873d984c7f9bdb1b170c143d2f xmlns="ff84bbcd-a017-4898-916b-1f5a59dfc0ab">
      <Terms xmlns="http://schemas.microsoft.com/office/infopath/2007/PartnerControls"/>
    </l358b3873d984c7f9bdb1b170c143d2f>
    <h7dab27b9515403da63b8f005f9756f2 xmlns="ff84bbcd-a017-4898-916b-1f5a59dfc0ab">
      <Terms xmlns="http://schemas.microsoft.com/office/infopath/2007/PartnerControls"/>
    </h7dab27b9515403da63b8f005f9756f2>
    <b3e0f99e47e94093a68556d293cba6be xmlns="ff84bbcd-a017-4898-916b-1f5a59dfc0ab">
      <Terms xmlns="http://schemas.microsoft.com/office/infopath/2007/PartnerControls"/>
    </b3e0f99e47e94093a68556d293cba6be>
    <TaxCatchAll xmlns="2e13e560-62da-4c23-8236-9de91886d474">
      <Value>217</Value>
    </TaxCatchAll>
    <ne5ebbaa151f46eca0894db10fc937b9 xmlns="ff84bbcd-a017-4898-916b-1f5a59dfc0ab">
      <Terms xmlns="http://schemas.microsoft.com/office/infopath/2007/PartnerControls"/>
    </ne5ebbaa151f46eca0894db10fc937b9>
    <CPAuthors xmlns="ff84bbcd-a017-4898-916b-1f5a59dfc0ab" xsi:nil="true"/>
    <pea4c98211694bf1bd0af024437f3c35 xmlns="ff84bbcd-a017-4898-916b-1f5a59dfc0ab">
      <Terms xmlns="http://schemas.microsoft.com/office/infopath/2007/PartnerControls"/>
    </pea4c98211694bf1bd0af024437f3c35>
    <h99cadd988cd45a3a3926d3f8615af98 xmlns="ff84bbcd-a017-4898-916b-1f5a59dfc0ab">
      <Terms xmlns="http://schemas.microsoft.com/office/infopath/2007/PartnerControls"/>
    </h99cadd988cd45a3a3926d3f8615af98>
    <CPCreatedDate xmlns="ff84bbcd-a017-4898-916b-1f5a59dfc0ab" xsi:nil="true"/>
    <h5209fd02e084d278aabd4277c83d82a xmlns="ff84bbcd-a017-4898-916b-1f5a59dfc0ab">
      <Terms xmlns="http://schemas.microsoft.com/office/infopath/2007/PartnerControls"/>
    </h5209fd02e084d278aabd4277c83d82a>
    <hf1e416169e14264a5a59c3c4a8f8419 xmlns="ff84bbcd-a017-4898-916b-1f5a59dfc0ab">
      <Terms xmlns="http://schemas.microsoft.com/office/infopath/2007/PartnerControls"/>
    </hf1e416169e14264a5a59c3c4a8f8419>
    <f7df031c77334e64b730b32a341af80a xmlns="ff84bbcd-a017-4898-916b-1f5a59dfc0ab">
      <Terms xmlns="http://schemas.microsoft.com/office/infopath/2007/PartnerControls"/>
    </f7df031c77334e64b730b32a341af80a>
    <n7cc5a46288d455f83142cf2528c11ba xmlns="ff84bbcd-a017-4898-916b-1f5a59dfc0ab">
      <Terms xmlns="http://schemas.microsoft.com/office/infopath/2007/PartnerControls"/>
    </n7cc5a46288d455f83142cf2528c11ba>
    <ac4f030b221b441eb22c677bb90dbe58 xmlns="ff84bbcd-a017-4898-916b-1f5a59dfc0ab">
      <Terms xmlns="http://schemas.microsoft.com/office/infopath/2007/PartnerControls"/>
    </ac4f030b221b441eb22c677bb90dbe58>
    <CPContext xmlns="ff84bbcd-a017-4898-916b-1f5a59dfc0ab" xsi:nil="true"/>
    <h52df96d1a11441c8783535df62df3f1 xmlns="ff84bbcd-a017-4898-916b-1f5a59dfc0ab">
      <Terms xmlns="http://schemas.microsoft.com/office/infopath/2007/PartnerControls"/>
    </h52df96d1a11441c8783535df62df3f1>
    <h7f7b4331fdb4eb39b3ce1cd41535ab9 xmlns="ff84bbcd-a017-4898-916b-1f5a59dfc0ab">
      <Terms xmlns="http://schemas.microsoft.com/office/infopath/2007/PartnerControls"/>
    </h7f7b4331fdb4eb39b3ce1cd41535ab9>
    <o2024a51c7f8464188e92d59e4e0c833 xmlns="ff84bbcd-a017-4898-916b-1f5a59dfc0ab">
      <Terms xmlns="http://schemas.microsoft.com/office/infopath/2007/PartnerControls"/>
    </o2024a51c7f8464188e92d59e4e0c833>
    <hb92b82661bd44a896f5c0e169312dc3 xmlns="ff84bbcd-a017-4898-916b-1f5a59dfc0ab">
      <Terms xmlns="http://schemas.microsoft.com/office/infopath/2007/PartnerControls"/>
    </hb92b82661bd44a896f5c0e169312dc3>
    <h9e0fa28d7104d9b968804dd9925903a xmlns="ff84bbcd-a017-4898-916b-1f5a59dfc0ab">
      <Terms xmlns="http://schemas.microsoft.com/office/infopath/2007/PartnerControls"/>
    </h9e0fa28d7104d9b968804dd9925903a>
    <h461bc3f4b854f6d827aad35a4f4e5bd xmlns="ff84bbcd-a017-4898-916b-1f5a59dfc0ab">
      <Terms xmlns="http://schemas.microsoft.com/office/infopath/2007/PartnerControls"/>
    </h461bc3f4b854f6d827aad35a4f4e5bd>
    <l518c83476364be49c923958c5935227 xmlns="ff84bbcd-a017-4898-916b-1f5a59dfc0ab">
      <Terms xmlns="http://schemas.microsoft.com/office/infopath/2007/PartnerControls"/>
    </l518c83476364be49c923958c5935227>
    <o09ddec076354d769f583be68991887a xmlns="ff84bbcd-a017-4898-916b-1f5a59dfc0ab">
      <Terms xmlns="http://schemas.microsoft.com/office/infopath/2007/PartnerControls"/>
    </o09ddec076354d769f583be68991887a>
    <b951ee18b1fc4edfbbf022297c14043a xmlns="ff84bbcd-a017-4898-916b-1f5a59dfc0ab">
      <Terms xmlns="http://schemas.microsoft.com/office/infopath/2007/PartnerControls"/>
    </b951ee18b1fc4edfbbf022297c14043a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F Fuse Marketing Document" ma:contentTypeID="0x010100A862ECC05D371B4DB7FEB2459B82B51D010100F5745ED57EA8A64983A56E960BA88E44" ma:contentTypeVersion="39" ma:contentTypeDescription="Create a new document." ma:contentTypeScope="" ma:versionID="477b2391f30585e84f5f24794e19a194">
  <xsd:schema xmlns:xsd="http://www.w3.org/2001/XMLSchema" xmlns:xs="http://www.w3.org/2001/XMLSchema" xmlns:p="http://schemas.microsoft.com/office/2006/metadata/properties" xmlns:ns2="ff84bbcd-a017-4898-916b-1f5a59dfc0ab" xmlns:ns3="2e13e560-62da-4c23-8236-9de91886d474" xmlns:ns5="66577de9-949e-442c-adb4-c7c243857087" xmlns:ns6="00e35af2-467e-41b3-a6a6-5281416600bc" targetNamespace="http://schemas.microsoft.com/office/2006/metadata/properties" ma:root="true" ma:fieldsID="87bda49fe70559330cdbad9966d88b32" ns2:_="" ns3:_="" ns5:_="" ns6:_="">
    <xsd:import namespace="ff84bbcd-a017-4898-916b-1f5a59dfc0ab"/>
    <xsd:import namespace="2e13e560-62da-4c23-8236-9de91886d474"/>
    <xsd:import namespace="66577de9-949e-442c-adb4-c7c243857087"/>
    <xsd:import namespace="00e35af2-467e-41b3-a6a6-5281416600bc"/>
    <xsd:element name="properties">
      <xsd:complexType>
        <xsd:sequence>
          <xsd:element name="documentManagement">
            <xsd:complexType>
              <xsd:all>
                <xsd:element ref="ns2:f7df031c77334e64b730b32a341af80a" minOccurs="0"/>
                <xsd:element ref="ns3:TaxCatchAll" minOccurs="0"/>
                <xsd:element ref="ns3:TaxCatchAllLabel" minOccurs="0"/>
                <xsd:element ref="ns2:h7f7b4331fdb4eb39b3ce1cd41535ab9" minOccurs="0"/>
                <xsd:element ref="ns2:l358b3873d984c7f9bdb1b170c143d2f" minOccurs="0"/>
                <xsd:element ref="ns2:o09ddec076354d769f583be68991887a" minOccurs="0"/>
                <xsd:element ref="ns2:n7cc5a46288d455f83142cf2528c11bb" minOccurs="0"/>
                <xsd:element ref="ns2:CPCreatedDate" minOccurs="0"/>
                <xsd:element ref="ns2:b3e0f99e47e94093a68556d293cba6be" minOccurs="0"/>
                <xsd:element ref="ns2:ac4f030b221b441eb22c677bb90dbe58" minOccurs="0"/>
                <xsd:element ref="ns2:b951ee18b1fc4edfbbf022297c14043a" minOccurs="0"/>
                <xsd:element ref="ns2:CPAuthors" minOccurs="0"/>
                <xsd:element ref="ns2:ne5ebbaa151f46eca0894db10fc937b9" minOccurs="0"/>
                <xsd:element ref="ns2:CPContext" minOccurs="0"/>
                <xsd:element ref="ns2:pea4c98211694bf1bd0af024437f3c35" minOccurs="0"/>
                <xsd:element ref="ns2:o2024a51c7f8464188e92d59e4e0c833" minOccurs="0"/>
                <xsd:element ref="ns2:h52df96d1a11441c8783535df62df3f1" minOccurs="0"/>
                <xsd:element ref="ns2:h99cadd988cd45a3a3926d3f8615af98" minOccurs="0"/>
                <xsd:element ref="ns2:hb92b82661bd44a896f5c0e169312dc3" minOccurs="0"/>
                <xsd:element ref="ns2:h5209fd02e084d278aabd4277c83d82a" minOccurs="0"/>
                <xsd:element ref="ns2:h461bc3f4b854f6d827aad35a4f4e5bd" minOccurs="0"/>
                <xsd:element ref="ns2:h7dab27b9515403da63b8f005f9756f2" minOccurs="0"/>
                <xsd:element ref="ns2:h9e0fa28d7104d9b968804dd9925903a" minOccurs="0"/>
                <xsd:element ref="ns2:l518c83476364be49c923958c5935227" minOccurs="0"/>
                <xsd:element ref="ns5:MediaServiceMetadata" minOccurs="0"/>
                <xsd:element ref="ns5:MediaServiceFastMetadata" minOccurs="0"/>
                <xsd:element ref="ns5:MediaServiceDateTaken" minOccurs="0"/>
                <xsd:element ref="ns5:MediaServiceAutoTags" minOccurs="0"/>
                <xsd:element ref="ns5:MediaServiceOCR" minOccurs="0"/>
                <xsd:element ref="ns2:n7cc5a46288d455f83142cf2528c11ba" minOccurs="0"/>
                <xsd:element ref="ns2:hf1e416169e14264a5a59c3c4a8f8419" minOccurs="0"/>
                <xsd:element ref="ns6:SharedWithUsers" minOccurs="0"/>
                <xsd:element ref="ns6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4bbcd-a017-4898-916b-1f5a59dfc0ab" elementFormDefault="qualified">
    <xsd:import namespace="http://schemas.microsoft.com/office/2006/documentManagement/types"/>
    <xsd:import namespace="http://schemas.microsoft.com/office/infopath/2007/PartnerControls"/>
    <xsd:element name="f7df031c77334e64b730b32a341af80a" ma:index="11" nillable="true" ma:taxonomy="true" ma:internalName="f7df031c77334e64b730b32a341af80a" ma:taxonomyFieldName="CPClass" ma:displayName="Class" ma:default="" ma:fieldId="{f7df031c-7733-4e64-b730-b32a341af80a}" ma:sspId="98e1e6c7-74e1-4b5e-99cc-5a19607835a9" ma:termSetId="22974f8a-c67b-4f80-8305-b2357042d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7f7b4331fdb4eb39b3ce1cd41535ab9" ma:index="15" nillable="true" ma:taxonomy="true" ma:internalName="h7f7b4331fdb4eb39b3ce1cd41535ab9" ma:taxonomyFieldName="CPGeography" ma:displayName="Geography" ma:default="" ma:fieldId="{17f7b433-1fdb-4eb3-9b3c-e1cd41535ab9}" ma:taxonomyMulti="true" ma:sspId="98e1e6c7-74e1-4b5e-99cc-5a19607835a9" ma:termSetId="23521f75-4198-4368-8048-d319dbccf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358b3873d984c7f9bdb1b170c143d2f" ma:index="17" nillable="true" ma:taxonomy="true" ma:internalName="l358b3873d984c7f9bdb1b170c143d2f" ma:taxonomyFieldName="CPLanguage" ma:displayName="Language" ma:default="" ma:fieldId="{5358b387-3d98-4c7f-9bdb-1b170c143d2f}" ma:sspId="98e1e6c7-74e1-4b5e-99cc-5a19607835a9" ma:termSetId="7ad5d7e7-35ad-4f6e-9f52-335c6fc4ce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09ddec076354d769f583be68991887a" ma:index="19" nillable="true" ma:taxonomy="true" ma:internalName="o09ddec076354d769f583be68991887a" ma:taxonomyFieldName="CPLoB" ma:displayName="LoB" ma:default="" ma:fieldId="{809ddec0-7635-4d76-9f58-3be68991887a}" ma:taxonomyMulti="true" ma:sspId="98e1e6c7-74e1-4b5e-99cc-5a19607835a9" ma:termSetId="4dede066-3dc6-469e-8867-01d7b2c589d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7cc5a46288d455f83142cf2528c11bb" ma:index="22" nillable="true" ma:taxonomy="true" ma:internalName="n7cc5a46288d455f83142cf2528c11bb" ma:taxonomyFieldName="CPDocumentType" ma:displayName="Document Type" ma:readOnly="false" ma:default="" ma:fieldId="{77cc5a46-288d-455f-8314-2cf2528c11bb}" ma:taxonomyMulti="true" ma:sspId="98e1e6c7-74e1-4b5e-99cc-5a19607835a9" ma:termSetId="4325a396-0769-4b79-b45b-1f68b435b23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PCreatedDate" ma:index="23" nillable="true" ma:displayName="Created Date" ma:format="DateTime" ma:internalName="CPCreatedDate">
      <xsd:simpleType>
        <xsd:restriction base="dms:DateTime"/>
      </xsd:simpleType>
    </xsd:element>
    <xsd:element name="b3e0f99e47e94093a68556d293cba6be" ma:index="24" nillable="true" ma:taxonomy="true" ma:internalName="b3e0f99e47e94093a68556d293cba6be" ma:taxonomyFieldName="CPIndustry" ma:displayName="Markets" ma:default="" ma:fieldId="{b3e0f99e-47e9-4093-a685-56d293cba6be}" ma:taxonomyMulti="true" ma:sspId="98e1e6c7-74e1-4b5e-99cc-5a19607835a9" ma:termSetId="01842efb-cfc8-4cc9-81ee-04ecf00bb2a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c4f030b221b441eb22c677bb90dbe58" ma:index="26" nillable="true" ma:taxonomy="true" ma:internalName="ac4f030b221b441eb22c677bb90dbe58" ma:taxonomyFieldName="CPKFClient" ma:displayName="KF Client" ma:default="" ma:fieldId="{ac4f030b-221b-441e-b22c-677bb90dbe58}" ma:taxonomyMulti="true" ma:sspId="98e1e6c7-74e1-4b5e-99cc-5a19607835a9" ma:termSetId="4a92594d-e75a-434c-869d-8e271a4a5f5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951ee18b1fc4edfbbf022297c14043a" ma:index="28" nillable="true" ma:taxonomy="true" ma:internalName="b951ee18b1fc4edfbbf022297c14043a" ma:taxonomyFieldName="CPMarqueeClient" ma:displayName="Marquee Client" ma:default="" ma:fieldId="{b951ee18-b1fc-4edf-bbf0-22297c14043a}" ma:taxonomyMulti="true" ma:sspId="98e1e6c7-74e1-4b5e-99cc-5a19607835a9" ma:termSetId="c4e24f74-48ec-45f4-bad7-b281908a2fd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PAuthors" ma:index="29" nillable="true" ma:displayName="Author(s)" ma:internalName="CPAuthors">
      <xsd:simpleType>
        <xsd:restriction base="dms:Text">
          <xsd:maxLength value="255"/>
        </xsd:restriction>
      </xsd:simpleType>
    </xsd:element>
    <xsd:element name="ne5ebbaa151f46eca0894db10fc937b9" ma:index="30" nillable="true" ma:taxonomy="true" ma:internalName="ne5ebbaa151f46eca0894db10fc937b9" ma:taxonomyFieldName="CPCOE" ma:displayName="COE" ma:default="" ma:fieldId="{7e5ebbaa-151f-46ec-a089-4db10fc937b9}" ma:taxonomyMulti="true" ma:sspId="98e1e6c7-74e1-4b5e-99cc-5a19607835a9" ma:termSetId="5db44717-e046-4010-9bb8-1adafbb9bd1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PContext" ma:index="31" nillable="true" ma:displayName="Context" ma:internalName="CPContext">
      <xsd:simpleType>
        <xsd:restriction base="dms:Note">
          <xsd:maxLength value="255"/>
        </xsd:restriction>
      </xsd:simpleType>
    </xsd:element>
    <xsd:element name="pea4c98211694bf1bd0af024437f3c35" ma:index="32" nillable="true" ma:taxonomy="true" ma:internalName="pea4c98211694bf1bd0af024437f3c35" ma:taxonomyFieldName="CPSolutionArea" ma:displayName="Solution Area" ma:default="" ma:fieldId="{9ea4c982-1169-4bf1-bd0a-f024437f3c35}" ma:taxonomyMulti="true" ma:sspId="98e1e6c7-74e1-4b5e-99cc-5a19607835a9" ma:termSetId="2082ffce-ee32-4bf7-b63d-1c09b465f2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2024a51c7f8464188e92d59e4e0c833" ma:index="34" nillable="true" ma:taxonomy="true" ma:internalName="o2024a51c7f8464188e92d59e4e0c833" ma:taxonomyFieldName="CPPurpose" ma:displayName="Purpose" ma:default="" ma:fieldId="{82024a51-c7f8-4641-88e9-2d59e4e0c833}" ma:taxonomyMulti="true" ma:sspId="98e1e6c7-74e1-4b5e-99cc-5a19607835a9" ma:termSetId="04c83e0f-319b-4b36-acf0-64888396638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52df96d1a11441c8783535df62df3f1" ma:index="37" nillable="true" ma:taxonomy="true" ma:internalName="h52df96d1a11441c8783535df62df3f1" ma:taxonomyFieldName="CPProductsMultiValue" ma:displayName="Products" ma:default="" ma:fieldId="{152df96d-1a11-441c-8783-535df62df3f1}" ma:taxonomyMulti="true" ma:sspId="98e1e6c7-74e1-4b5e-99cc-5a19607835a9" ma:termSetId="d0884b11-7d17-44b6-9024-108dd55dd6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9cadd988cd45a3a3926d3f8615af98" ma:index="39" nillable="true" ma:taxonomy="true" ma:internalName="h99cadd988cd45a3a3926d3f8615af98" ma:taxonomyFieldName="CPAboutKFMultiValue" ma:displayName="About Korn Ferry" ma:default="" ma:fieldId="{199cadd9-88cd-45a3-a392-6d3f8615af98}" ma:taxonomyMulti="true" ma:sspId="98e1e6c7-74e1-4b5e-99cc-5a19607835a9" ma:termSetId="7c1c4c90-832d-4fb2-9315-b3b9b19a98f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b92b82661bd44a896f5c0e169312dc3" ma:index="41" nillable="true" ma:taxonomy="true" ma:internalName="hb92b82661bd44a896f5c0e169312dc3" ma:taxonomyFieldName="CPKFInstituteMultiValue" ma:displayName="Korn Ferry Institute" ma:default="" ma:fieldId="{1b92b826-61bd-44a8-96f5-c0e169312dc3}" ma:taxonomyMulti="true" ma:sspId="98e1e6c7-74e1-4b5e-99cc-5a19607835a9" ma:termSetId="bb070273-5378-4607-a72d-14a0830d742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5209fd02e084d278aabd4277c83d82a" ma:index="43" nillable="true" ma:taxonomy="true" ma:internalName="h5209fd02e084d278aabd4277c83d82a" ma:taxonomyFieldName="CPHowWeGoToMarkets" ma:displayName="How we go to markets" ma:default="" ma:fieldId="{15209fd0-2e08-4d27-8aab-d4277c83d82a}" ma:taxonomyMulti="true" ma:sspId="98e1e6c7-74e1-4b5e-99cc-5a19607835a9" ma:termSetId="c9929836-2604-422a-88e3-4c52504f44d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61bc3f4b854f6d827aad35a4f4e5bd" ma:index="45" nillable="true" ma:taxonomy="true" ma:internalName="h461bc3f4b854f6d827aad35a4f4e5bd" ma:taxonomyFieldName="CPMarketingCampaignMultiValue" ma:displayName="Marketing Campaigns" ma:default="" ma:fieldId="{1461bc3f-4b85-4f6d-827a-ad35a4f4e5bd}" ma:taxonomyMulti="true" ma:sspId="98e1e6c7-74e1-4b5e-99cc-5a19607835a9" ma:termSetId="1f25af9e-2266-4146-9185-cdab890279c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7dab27b9515403da63b8f005f9756f2" ma:index="47" nillable="true" ma:taxonomy="true" ma:internalName="h7dab27b9515403da63b8f005f9756f2" ma:taxonomyFieldName="CPWorkingWithClients" ma:displayName="Working with clients" ma:default="" ma:fieldId="{17dab27b-9515-403d-a63b-8f005f9756f2}" ma:taxonomyMulti="true" ma:sspId="98e1e6c7-74e1-4b5e-99cc-5a19607835a9" ma:termSetId="88eb12b2-5531-4165-ab7f-6e42e0a2c2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e0fa28d7104d9b968804dd9925903a" ma:index="49" nillable="true" ma:taxonomy="true" ma:internalName="h9e0fa28d7104d9b968804dd9925903a" ma:taxonomyFieldName="CPWorkingAtKornFerry" ma:displayName="Working at Korn Ferry" ma:default="" ma:fieldId="{19e0fa28-d710-4d9b-9688-04dd9925903a}" ma:taxonomyMulti="true" ma:sspId="98e1e6c7-74e1-4b5e-99cc-5a19607835a9" ma:termSetId="bc67ac42-5216-47fc-a506-f25e9fe3869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18c83476364be49c923958c5935227" ma:index="51" nillable="true" ma:taxonomy="true" ma:internalName="l518c83476364be49c923958c5935227" ma:taxonomyFieldName="CPTopic" ma:displayName="Topic" ma:readOnly="false" ma:fieldId="{5518c834-7636-4be4-9c92-3958c5935227}" ma:taxonomyMulti="true" ma:sspId="98e1e6c7-74e1-4b5e-99cc-5a19607835a9" ma:termSetId="ffdce0fc-89be-4033-aee8-25de1544f9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7cc5a46288d455f83142cf2528c11ba" ma:index="59" nillable="true" ma:taxonomy="true" ma:internalName="n7cc5a46288d455f83142cf2528c11ba" ma:taxonomyFieldName="CPDepartment" ma:displayName="Internal Teams" ma:readOnly="false" ma:default="" ma:fieldId="{77cc5a46-288d-455f-8314-2cf2528c11ba}" ma:taxonomyMulti="true" ma:sspId="98e1e6c7-74e1-4b5e-99cc-5a19607835a9" ma:termSetId="abaa74b8-9b3a-4716-9ed5-64d5e9f0c4d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f1e416169e14264a5a59c3c4a8f8419" ma:index="61" nillable="true" ma:taxonomy="true" ma:internalName="hf1e416169e14264a5a59c3c4a8f8419" ma:taxonomyFieldName="CPBusinessSystems" ma:displayName="Business Systems" ma:default="" ma:fieldId="{1f1e4161-69e1-4264-a5a5-9c3c4a8f8419}" ma:taxonomyMulti="true" ma:sspId="98e1e6c7-74e1-4b5e-99cc-5a19607835a9" ma:termSetId="b9a1a9cb-ca9a-4812-b383-a2e12f62f7c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3e560-62da-4c23-8236-9de91886d47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a93126d-6756-4571-ba0a-9719da24b813}" ma:internalName="TaxCatchAll" ma:showField="CatchAllData" ma:web="c0b5aafd-d9aa-4a66-85c1-b1631f1ec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ea93126d-6756-4571-ba0a-9719da24b813}" ma:internalName="TaxCatchAllLabel" ma:readOnly="true" ma:showField="CatchAllDataLabel" ma:web="c0b5aafd-d9aa-4a66-85c1-b1631f1ecc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577de9-949e-442c-adb4-c7c2438570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5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5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57" nillable="true" ma:displayName="MediaServiceAutoTags" ma:internalName="MediaServiceAutoTags" ma:readOnly="true">
      <xsd:simpleType>
        <xsd:restriction base="dms:Text"/>
      </xsd:simpleType>
    </xsd:element>
    <xsd:element name="MediaServiceOCR" ma:index="5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35af2-467e-41b3-a6a6-5281416600bc" elementFormDefault="qualified">
    <xsd:import namespace="http://schemas.microsoft.com/office/2006/documentManagement/types"/>
    <xsd:import namespace="http://schemas.microsoft.com/office/infopath/2007/PartnerControls"/>
    <xsd:element name="SharedWithUsers" ma:index="6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6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C7E8F-8566-44BF-8CB2-CE9D8750D3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6AB253-B3AD-45FA-9E2E-1BE23145C17C}">
  <ds:schemaRefs>
    <ds:schemaRef ds:uri="http://purl.org/dc/terms/"/>
    <ds:schemaRef ds:uri="http://schemas.microsoft.com/office/2006/documentManagement/types"/>
    <ds:schemaRef ds:uri="http://purl.org/dc/elements/1.1/"/>
    <ds:schemaRef ds:uri="2e13e560-62da-4c23-8236-9de91886d474"/>
    <ds:schemaRef ds:uri="00e35af2-467e-41b3-a6a6-5281416600bc"/>
    <ds:schemaRef ds:uri="ff84bbcd-a017-4898-916b-1f5a59dfc0ab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66577de9-949e-442c-adb4-c7c24385708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81A8ADB-4581-4594-80D8-8BC8D44149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4bbcd-a017-4898-916b-1f5a59dfc0ab"/>
    <ds:schemaRef ds:uri="2e13e560-62da-4c23-8236-9de91886d474"/>
    <ds:schemaRef ds:uri="66577de9-949e-442c-adb4-c7c243857087"/>
    <ds:schemaRef ds:uri="00e35af2-467e-41b3-a6a6-5281416600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KFHG_Library_4x3</Template>
  <TotalTime>210</TotalTime>
  <Words>607</Words>
  <Application>Microsoft Macintosh PowerPoint</Application>
  <PresentationFormat>On-screen Show (4:3)</PresentationFormat>
  <Paragraphs>99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Web Scraping and APIs with R</vt:lpstr>
      <vt:lpstr>PowerPoint Presentation</vt:lpstr>
      <vt:lpstr>Setup</vt:lpstr>
      <vt:lpstr>Ground Rules</vt:lpstr>
      <vt:lpstr>PowerPoint Presentation</vt:lpstr>
      <vt:lpstr>Three(-ish) General Methods</vt:lpstr>
      <vt:lpstr>Three General Methods</vt:lpstr>
      <vt:lpstr>Three General Methods</vt:lpstr>
      <vt:lpstr>Three General Methods</vt:lpstr>
      <vt:lpstr>PowerPoint Presentation</vt:lpstr>
      <vt:lpstr>Exercises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and APIs</dc:title>
  <dc:subject/>
  <dc:creator>Lindsay Jazwinski</dc:creator>
  <cp:lastModifiedBy>Steven Nydick</cp:lastModifiedBy>
  <cp:revision>26</cp:revision>
  <cp:lastPrinted>2018-06-18T09:09:28Z</cp:lastPrinted>
  <dcterms:created xsi:type="dcterms:W3CDTF">2018-06-19T21:46:36Z</dcterms:created>
  <dcterms:modified xsi:type="dcterms:W3CDTF">2019-04-05T16:52:41Z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oneP_TitlePage">
    <vt:lpwstr>Title - Image Right</vt:lpwstr>
  </property>
  <property fmtid="{D5CDD505-2E9C-101B-9397-08002B2CF9AE}" pid="3" name="moneP_TitlePageId">
    <vt:lpwstr>0</vt:lpwstr>
  </property>
  <property fmtid="{D5CDD505-2E9C-101B-9397-08002B2CF9AE}" pid="4" name="moneP_Title">
    <vt:lpwstr/>
  </property>
  <property fmtid="{D5CDD505-2E9C-101B-9397-08002B2CF9AE}" pid="5" name="moneP_SubTitle">
    <vt:lpwstr/>
  </property>
  <property fmtid="{D5CDD505-2E9C-101B-9397-08002B2CF9AE}" pid="6" name="moneP_ClientName">
    <vt:lpwstr/>
  </property>
  <property fmtid="{D5CDD505-2E9C-101B-9397-08002B2CF9AE}" pid="7" name="moneP_Date">
    <vt:lpwstr>Tuesday, June 19, 2018</vt:lpwstr>
  </property>
  <property fmtid="{D5CDD505-2E9C-101B-9397-08002B2CF9AE}" pid="8" name="moneP_PresType">
    <vt:lpwstr>Korn Ferry</vt:lpwstr>
  </property>
  <property fmtid="{D5CDD505-2E9C-101B-9397-08002B2CF9AE}" pid="9" name="moneP_Colour">
    <vt:lpwstr>Light Green</vt:lpwstr>
  </property>
  <property fmtid="{D5CDD505-2E9C-101B-9397-08002B2CF9AE}" pid="10" name="moneP_ColourId">
    <vt:lpwstr>0</vt:lpwstr>
  </property>
  <property fmtid="{D5CDD505-2E9C-101B-9397-08002B2CF9AE}" pid="11" name="moneP_ColourRGB">
    <vt:lpwstr>119, 188, 31</vt:lpwstr>
  </property>
  <property fmtid="{D5CDD505-2E9C-101B-9397-08002B2CF9AE}" pid="12" name="moneP_Colour_Accent1">
    <vt:lpwstr> 0, 101, 80</vt:lpwstr>
  </property>
  <property fmtid="{D5CDD505-2E9C-101B-9397-08002B2CF9AE}" pid="13" name="moneP_Colour_Accent2">
    <vt:lpwstr>0, 101, 80</vt:lpwstr>
  </property>
  <property fmtid="{D5CDD505-2E9C-101B-9397-08002B2CF9AE}" pid="14" name="moneP_AspectRatio">
    <vt:lpwstr>4x3</vt:lpwstr>
  </property>
  <property fmtid="{D5CDD505-2E9C-101B-9397-08002B2CF9AE}" pid="15" name="moneP_ClientLogo">
    <vt:lpwstr>0</vt:lpwstr>
  </property>
  <property fmtid="{D5CDD505-2E9C-101B-9397-08002B2CF9AE}" pid="16" name="moneP_Author">
    <vt:lpwstr>Meta One Limited</vt:lpwstr>
  </property>
  <property fmtid="{D5CDD505-2E9C-101B-9397-08002B2CF9AE}" pid="17" name="moneP_Brand">
    <vt:lpwstr>001</vt:lpwstr>
  </property>
  <property fmtid="{D5CDD505-2E9C-101B-9397-08002B2CF9AE}" pid="18" name="moneP_IncludeCopyrightLogo">
    <vt:lpwstr>True</vt:lpwstr>
  </property>
  <property fmtid="{D5CDD505-2E9C-101B-9397-08002B2CF9AE}" pid="19" name="ContentTypeId">
    <vt:lpwstr>0x010100A862ECC05D371B4DB7FEB2459B82B51D010100F5745ED57EA8A64983A56E960BA88E44</vt:lpwstr>
  </property>
  <property fmtid="{D5CDD505-2E9C-101B-9397-08002B2CF9AE}" pid="20" name="CPDocumentType">
    <vt:lpwstr>217;#Template|0914cdf5-e7b4-4a39-a8c6-8e654be3e986</vt:lpwstr>
  </property>
  <property fmtid="{D5CDD505-2E9C-101B-9397-08002B2CF9AE}" pid="21" name="CPLoB">
    <vt:lpwstr/>
  </property>
  <property fmtid="{D5CDD505-2E9C-101B-9397-08002B2CF9AE}" pid="22" name="CPWorkingAtKornFerry">
    <vt:lpwstr/>
  </property>
  <property fmtid="{D5CDD505-2E9C-101B-9397-08002B2CF9AE}" pid="23" name="CPSolutionArea">
    <vt:lpwstr/>
  </property>
  <property fmtid="{D5CDD505-2E9C-101B-9397-08002B2CF9AE}" pid="24" name="CPTopic">
    <vt:lpwstr/>
  </property>
  <property fmtid="{D5CDD505-2E9C-101B-9397-08002B2CF9AE}" pid="25" name="CPKFClient">
    <vt:lpwstr/>
  </property>
  <property fmtid="{D5CDD505-2E9C-101B-9397-08002B2CF9AE}" pid="26" name="CPPurpose">
    <vt:lpwstr/>
  </property>
  <property fmtid="{D5CDD505-2E9C-101B-9397-08002B2CF9AE}" pid="27" name="CPClass">
    <vt:lpwstr/>
  </property>
  <property fmtid="{D5CDD505-2E9C-101B-9397-08002B2CF9AE}" pid="28" name="CPMarqueeClient">
    <vt:lpwstr/>
  </property>
  <property fmtid="{D5CDD505-2E9C-101B-9397-08002B2CF9AE}" pid="29" name="CPProductsMultiValue">
    <vt:lpwstr/>
  </property>
  <property fmtid="{D5CDD505-2E9C-101B-9397-08002B2CF9AE}" pid="30" name="CPIndustry">
    <vt:lpwstr/>
  </property>
  <property fmtid="{D5CDD505-2E9C-101B-9397-08002B2CF9AE}" pid="31" name="CPGeography">
    <vt:lpwstr/>
  </property>
  <property fmtid="{D5CDD505-2E9C-101B-9397-08002B2CF9AE}" pid="32" name="CPBusinessSystems">
    <vt:lpwstr/>
  </property>
  <property fmtid="{D5CDD505-2E9C-101B-9397-08002B2CF9AE}" pid="33" name="CPMarketingCampaignMultiValue">
    <vt:lpwstr/>
  </property>
  <property fmtid="{D5CDD505-2E9C-101B-9397-08002B2CF9AE}" pid="34" name="CPDepartment">
    <vt:lpwstr/>
  </property>
  <property fmtid="{D5CDD505-2E9C-101B-9397-08002B2CF9AE}" pid="35" name="CPAboutKFMultiValue">
    <vt:lpwstr/>
  </property>
  <property fmtid="{D5CDD505-2E9C-101B-9397-08002B2CF9AE}" pid="36" name="CPWorkingWithClients">
    <vt:lpwstr/>
  </property>
  <property fmtid="{D5CDD505-2E9C-101B-9397-08002B2CF9AE}" pid="37" name="CPCOE">
    <vt:lpwstr/>
  </property>
  <property fmtid="{D5CDD505-2E9C-101B-9397-08002B2CF9AE}" pid="38" name="CPHowWeGoToMarkets">
    <vt:lpwstr/>
  </property>
  <property fmtid="{D5CDD505-2E9C-101B-9397-08002B2CF9AE}" pid="39" name="CPKFInstituteMultiValue">
    <vt:lpwstr/>
  </property>
  <property fmtid="{D5CDD505-2E9C-101B-9397-08002B2CF9AE}" pid="40" name="CPLanguage">
    <vt:lpwstr/>
  </property>
</Properties>
</file>